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handoutMasterIdLst>
    <p:handoutMasterId r:id="rId14"/>
  </p:handoutMasterIdLst>
  <p:sldIdLst>
    <p:sldId id="256" r:id="rId5"/>
    <p:sldId id="274" r:id="rId6"/>
    <p:sldId id="257" r:id="rId7"/>
    <p:sldId id="259" r:id="rId8"/>
    <p:sldId id="265" r:id="rId9"/>
    <p:sldId id="272" r:id="rId10"/>
    <p:sldId id="262" r:id="rId11"/>
    <p:sldId id="273" r:id="rId12"/>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422668-9AE7-4AF4-87FC-06637ECD7072}" v="2" dt="2023-08-15T00:29:37.035"/>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06" autoAdjust="0"/>
    <p:restoredTop sz="94654" autoAdjust="0"/>
  </p:normalViewPr>
  <p:slideViewPr>
    <p:cSldViewPr snapToGrid="0">
      <p:cViewPr varScale="1">
        <p:scale>
          <a:sx n="71" d="100"/>
          <a:sy n="71" d="100"/>
        </p:scale>
        <p:origin x="1200" y="259"/>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62" d="100"/>
          <a:sy n="62" d="100"/>
        </p:scale>
        <p:origin x="188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ique de Albuquerque" userId="5b5dffe9-1907-4231-b84d-a591eacd3908" providerId="ADAL" clId="{9C422668-9AE7-4AF4-87FC-06637ECD7072}"/>
    <pc:docChg chg="undo custSel delSld modSld sldOrd modMainMaster">
      <pc:chgData name="Henrique de Albuquerque" userId="5b5dffe9-1907-4231-b84d-a591eacd3908" providerId="ADAL" clId="{9C422668-9AE7-4AF4-87FC-06637ECD7072}" dt="2023-08-15T00:31:00.432" v="20"/>
      <pc:docMkLst>
        <pc:docMk/>
      </pc:docMkLst>
      <pc:sldChg chg="addSp delSp modSp mod chgLayout">
        <pc:chgData name="Henrique de Albuquerque" userId="5b5dffe9-1907-4231-b84d-a591eacd3908" providerId="ADAL" clId="{9C422668-9AE7-4AF4-87FC-06637ECD7072}" dt="2023-08-15T00:30:13.753" v="14" actId="478"/>
        <pc:sldMkLst>
          <pc:docMk/>
          <pc:sldMk cId="3688396133" sldId="256"/>
        </pc:sldMkLst>
        <pc:spChg chg="add del mod ord">
          <ac:chgData name="Henrique de Albuquerque" userId="5b5dffe9-1907-4231-b84d-a591eacd3908" providerId="ADAL" clId="{9C422668-9AE7-4AF4-87FC-06637ECD7072}" dt="2023-08-15T00:30:13.753" v="14" actId="478"/>
          <ac:spMkLst>
            <pc:docMk/>
            <pc:sldMk cId="3688396133" sldId="256"/>
            <ac:spMk id="3" creationId="{6F484DC8-6C9E-F8EC-BEF8-E4FFF671E26B}"/>
          </ac:spMkLst>
        </pc:spChg>
        <pc:spChg chg="mod ord">
          <ac:chgData name="Henrique de Albuquerque" userId="5b5dffe9-1907-4231-b84d-a591eacd3908" providerId="ADAL" clId="{9C422668-9AE7-4AF4-87FC-06637ECD7072}" dt="2023-08-15T00:29:44.529" v="9" actId="700"/>
          <ac:spMkLst>
            <pc:docMk/>
            <pc:sldMk cId="3688396133" sldId="256"/>
            <ac:spMk id="20" creationId="{ECDE5B84-6D6C-E96B-D7BA-897F5FA821C3}"/>
          </ac:spMkLst>
        </pc:spChg>
        <pc:spChg chg="mod ord">
          <ac:chgData name="Henrique de Albuquerque" userId="5b5dffe9-1907-4231-b84d-a591eacd3908" providerId="ADAL" clId="{9C422668-9AE7-4AF4-87FC-06637ECD7072}" dt="2023-08-15T00:29:49.783" v="10" actId="1076"/>
          <ac:spMkLst>
            <pc:docMk/>
            <pc:sldMk cId="3688396133" sldId="256"/>
            <ac:spMk id="21" creationId="{9CBF29CC-7259-044B-3CEC-C2DB26B63294}"/>
          </ac:spMkLst>
        </pc:spChg>
        <pc:picChg chg="add del">
          <ac:chgData name="Henrique de Albuquerque" userId="5b5dffe9-1907-4231-b84d-a591eacd3908" providerId="ADAL" clId="{9C422668-9AE7-4AF4-87FC-06637ECD7072}" dt="2023-08-15T00:29:39.780" v="8" actId="478"/>
          <ac:picMkLst>
            <pc:docMk/>
            <pc:sldMk cId="3688396133" sldId="256"/>
            <ac:picMk id="2" creationId="{F8CEFC10-A95D-9067-8382-373032E7A805}"/>
          </ac:picMkLst>
        </pc:picChg>
      </pc:sldChg>
      <pc:sldChg chg="addSp delSp modSp mod">
        <pc:chgData name="Henrique de Albuquerque" userId="5b5dffe9-1907-4231-b84d-a591eacd3908" providerId="ADAL" clId="{9C422668-9AE7-4AF4-87FC-06637ECD7072}" dt="2023-08-15T00:30:32.578" v="16" actId="478"/>
        <pc:sldMkLst>
          <pc:docMk/>
          <pc:sldMk cId="1836152959" sldId="257"/>
        </pc:sldMkLst>
        <pc:spChg chg="add mod">
          <ac:chgData name="Henrique de Albuquerque" userId="5b5dffe9-1907-4231-b84d-a591eacd3908" providerId="ADAL" clId="{9C422668-9AE7-4AF4-87FC-06637ECD7072}" dt="2023-08-15T00:30:31.290" v="15" actId="478"/>
          <ac:spMkLst>
            <pc:docMk/>
            <pc:sldMk cId="1836152959" sldId="257"/>
            <ac:spMk id="3" creationId="{9D9BD928-2FBB-843E-1726-02086ECEDC7D}"/>
          </ac:spMkLst>
        </pc:spChg>
        <pc:spChg chg="del">
          <ac:chgData name="Henrique de Albuquerque" userId="5b5dffe9-1907-4231-b84d-a591eacd3908" providerId="ADAL" clId="{9C422668-9AE7-4AF4-87FC-06637ECD7072}" dt="2023-08-15T00:30:31.290" v="15" actId="478"/>
          <ac:spMkLst>
            <pc:docMk/>
            <pc:sldMk cId="1836152959" sldId="257"/>
            <ac:spMk id="5" creationId="{AE08B863-03D9-0A3F-C961-9B0F753984DD}"/>
          </ac:spMkLst>
        </pc:spChg>
        <pc:spChg chg="add mod">
          <ac:chgData name="Henrique de Albuquerque" userId="5b5dffe9-1907-4231-b84d-a591eacd3908" providerId="ADAL" clId="{9C422668-9AE7-4AF4-87FC-06637ECD7072}" dt="2023-08-15T00:30:32.578" v="16" actId="478"/>
          <ac:spMkLst>
            <pc:docMk/>
            <pc:sldMk cId="1836152959" sldId="257"/>
            <ac:spMk id="6" creationId="{6A4BB9B5-2152-D599-EA7B-FDBC4D965BD6}"/>
          </ac:spMkLst>
        </pc:spChg>
        <pc:spChg chg="del">
          <ac:chgData name="Henrique de Albuquerque" userId="5b5dffe9-1907-4231-b84d-a591eacd3908" providerId="ADAL" clId="{9C422668-9AE7-4AF4-87FC-06637ECD7072}" dt="2023-08-15T00:30:32.578" v="16" actId="478"/>
          <ac:spMkLst>
            <pc:docMk/>
            <pc:sldMk cId="1836152959" sldId="257"/>
            <ac:spMk id="11" creationId="{96253FF2-1407-3058-A0DD-A53F3078E5D8}"/>
          </ac:spMkLst>
        </pc:spChg>
      </pc:sldChg>
      <pc:sldChg chg="ord">
        <pc:chgData name="Henrique de Albuquerque" userId="5b5dffe9-1907-4231-b84d-a591eacd3908" providerId="ADAL" clId="{9C422668-9AE7-4AF4-87FC-06637ECD7072}" dt="2023-08-15T00:31:00.432" v="20"/>
        <pc:sldMkLst>
          <pc:docMk/>
          <pc:sldMk cId="135388026" sldId="262"/>
        </pc:sldMkLst>
      </pc:sldChg>
      <pc:sldChg chg="del">
        <pc:chgData name="Henrique de Albuquerque" userId="5b5dffe9-1907-4231-b84d-a591eacd3908" providerId="ADAL" clId="{9C422668-9AE7-4AF4-87FC-06637ECD7072}" dt="2023-08-15T00:30:38.002" v="17" actId="47"/>
        <pc:sldMkLst>
          <pc:docMk/>
          <pc:sldMk cId="2463511279" sldId="263"/>
        </pc:sldMkLst>
      </pc:sldChg>
      <pc:sldChg chg="del">
        <pc:chgData name="Henrique de Albuquerque" userId="5b5dffe9-1907-4231-b84d-a591eacd3908" providerId="ADAL" clId="{9C422668-9AE7-4AF4-87FC-06637ECD7072}" dt="2023-08-15T00:30:38.897" v="18" actId="47"/>
        <pc:sldMkLst>
          <pc:docMk/>
          <pc:sldMk cId="1806761063" sldId="264"/>
        </pc:sldMkLst>
      </pc:sldChg>
      <pc:sldMasterChg chg="modSldLayout">
        <pc:chgData name="Henrique de Albuquerque" userId="5b5dffe9-1907-4231-b84d-a591eacd3908" providerId="ADAL" clId="{9C422668-9AE7-4AF4-87FC-06637ECD7072}" dt="2023-08-15T00:30:09.353" v="12" actId="1076"/>
        <pc:sldMasterMkLst>
          <pc:docMk/>
          <pc:sldMasterMk cId="4214897486" sldId="2147483648"/>
        </pc:sldMasterMkLst>
        <pc:sldLayoutChg chg="addSp delSp modSp mod">
          <pc:chgData name="Henrique de Albuquerque" userId="5b5dffe9-1907-4231-b84d-a591eacd3908" providerId="ADAL" clId="{9C422668-9AE7-4AF4-87FC-06637ECD7072}" dt="2023-08-15T00:30:00.360" v="11" actId="1076"/>
          <pc:sldLayoutMkLst>
            <pc:docMk/>
            <pc:sldMasterMk cId="4214897486" sldId="2147483648"/>
            <pc:sldLayoutMk cId="4192732586" sldId="2147483671"/>
          </pc:sldLayoutMkLst>
          <pc:spChg chg="mod">
            <ac:chgData name="Henrique de Albuquerque" userId="5b5dffe9-1907-4231-b84d-a591eacd3908" providerId="ADAL" clId="{9C422668-9AE7-4AF4-87FC-06637ECD7072}" dt="2023-08-15T00:30:00.360" v="11" actId="1076"/>
            <ac:spMkLst>
              <pc:docMk/>
              <pc:sldMasterMk cId="4214897486" sldId="2147483648"/>
              <pc:sldLayoutMk cId="4192732586" sldId="2147483671"/>
              <ac:spMk id="3" creationId="{7C89470E-9316-444D-9CD6-8B9D5F51C6B5}"/>
            </ac:spMkLst>
          </pc:spChg>
          <pc:spChg chg="add mod">
            <ac:chgData name="Henrique de Albuquerque" userId="5b5dffe9-1907-4231-b84d-a591eacd3908" providerId="ADAL" clId="{9C422668-9AE7-4AF4-87FC-06637ECD7072}" dt="2023-08-15T00:29:34.540" v="5"/>
            <ac:spMkLst>
              <pc:docMk/>
              <pc:sldMasterMk cId="4214897486" sldId="2147483648"/>
              <pc:sldLayoutMk cId="4192732586" sldId="2147483671"/>
              <ac:spMk id="4" creationId="{9CDE0399-D6A7-3F28-CAAD-214528E208B9}"/>
            </ac:spMkLst>
          </pc:spChg>
          <pc:spChg chg="del">
            <ac:chgData name="Henrique de Albuquerque" userId="5b5dffe9-1907-4231-b84d-a591eacd3908" providerId="ADAL" clId="{9C422668-9AE7-4AF4-87FC-06637ECD7072}" dt="2023-08-15T00:29:34.170" v="4" actId="478"/>
            <ac:spMkLst>
              <pc:docMk/>
              <pc:sldMasterMk cId="4214897486" sldId="2147483648"/>
              <pc:sldLayoutMk cId="4192732586" sldId="2147483671"/>
              <ac:spMk id="15" creationId="{27062857-46A4-4A52-BDF9-7C0518A396A1}"/>
            </ac:spMkLst>
          </pc:spChg>
        </pc:sldLayoutChg>
        <pc:sldLayoutChg chg="addSp delSp modSp mod">
          <pc:chgData name="Henrique de Albuquerque" userId="5b5dffe9-1907-4231-b84d-a591eacd3908" providerId="ADAL" clId="{9C422668-9AE7-4AF4-87FC-06637ECD7072}" dt="2023-08-15T00:30:09.353" v="12" actId="1076"/>
          <pc:sldLayoutMkLst>
            <pc:docMk/>
            <pc:sldMasterMk cId="4214897486" sldId="2147483648"/>
            <pc:sldLayoutMk cId="1214353587" sldId="2147483691"/>
          </pc:sldLayoutMkLst>
          <pc:spChg chg="mod">
            <ac:chgData name="Henrique de Albuquerque" userId="5b5dffe9-1907-4231-b84d-a591eacd3908" providerId="ADAL" clId="{9C422668-9AE7-4AF4-87FC-06637ECD7072}" dt="2023-08-15T00:30:09.353" v="12" actId="1076"/>
            <ac:spMkLst>
              <pc:docMk/>
              <pc:sldMasterMk cId="4214897486" sldId="2147483648"/>
              <pc:sldLayoutMk cId="1214353587" sldId="2147483691"/>
              <ac:spMk id="3" creationId="{7C89470E-9316-444D-9CD6-8B9D5F51C6B5}"/>
            </ac:spMkLst>
          </pc:spChg>
          <pc:spChg chg="del">
            <ac:chgData name="Henrique de Albuquerque" userId="5b5dffe9-1907-4231-b84d-a591eacd3908" providerId="ADAL" clId="{9C422668-9AE7-4AF4-87FC-06637ECD7072}" dt="2023-08-15T00:29:36.762" v="6" actId="478"/>
            <ac:spMkLst>
              <pc:docMk/>
              <pc:sldMasterMk cId="4214897486" sldId="2147483648"/>
              <pc:sldLayoutMk cId="1214353587" sldId="2147483691"/>
              <ac:spMk id="5" creationId="{8DD896CE-0381-B0B2-E2E1-0C869589FA22}"/>
            </ac:spMkLst>
          </pc:spChg>
          <pc:spChg chg="add mod">
            <ac:chgData name="Henrique de Albuquerque" userId="5b5dffe9-1907-4231-b84d-a591eacd3908" providerId="ADAL" clId="{9C422668-9AE7-4AF4-87FC-06637ECD7072}" dt="2023-08-15T00:29:37.035" v="7"/>
            <ac:spMkLst>
              <pc:docMk/>
              <pc:sldMasterMk cId="4214897486" sldId="2147483648"/>
              <pc:sldLayoutMk cId="1214353587" sldId="2147483691"/>
              <ac:spMk id="8" creationId="{DD0531C2-0653-546E-F277-E11B5619A165}"/>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28F1F4-83B9-42C0-A56B-55D8D642F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216D610-C81F-494B-BAC8-660FEF2DB3F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71D4C3-2F36-4A70-9258-0D158B2A87C4}" type="datetimeFigureOut">
              <a:rPr lang="en-US"/>
              <a:t>10/7/2024</a:t>
            </a:fld>
            <a:endParaRPr/>
          </a:p>
        </p:txBody>
      </p:sp>
      <p:sp>
        <p:nvSpPr>
          <p:cNvPr id="4" name="Footer Placeholder 3">
            <a:extLst>
              <a:ext uri="{FF2B5EF4-FFF2-40B4-BE49-F238E27FC236}">
                <a16:creationId xmlns:a16="http://schemas.microsoft.com/office/drawing/2014/main" id="{BEC56B09-D873-4C22-90C8-8C30916606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F7A6D9B-A3F1-4564-A61C-7492634E36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CF4D19-9BAE-4E21-9503-A6C4E2DEA28F}" type="slidenum">
              <a:rPr/>
              <a:t>‹#›</a:t>
            </a:fld>
            <a:endParaRPr/>
          </a:p>
        </p:txBody>
      </p:sp>
    </p:spTree>
    <p:extLst>
      <p:ext uri="{BB962C8B-B14F-4D97-AF65-F5344CB8AC3E}">
        <p14:creationId xmlns:p14="http://schemas.microsoft.com/office/powerpoint/2010/main" val="399174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9498E-9331-4814-A54C-245BDDD4261D}" type="datetimeFigureOut">
              <a:rPr lang="en-US"/>
              <a:t>10/7/2024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0C8157-FCB9-437E-9C98-E99DCA27BAEF}" type="slidenum">
              <a:rPr/>
              <a:t>‹#›</a:t>
            </a:fld>
            <a:endParaRPr/>
          </a:p>
        </p:txBody>
      </p:sp>
    </p:spTree>
    <p:extLst>
      <p:ext uri="{BB962C8B-B14F-4D97-AF65-F5344CB8AC3E}">
        <p14:creationId xmlns:p14="http://schemas.microsoft.com/office/powerpoint/2010/main" val="933434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6.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EFDF83D-EFAE-4512-9786-18AF5EDE4C7F}"/>
              </a:ext>
            </a:extLst>
          </p:cNvPr>
          <p:cNvSpPr/>
          <p:nvPr/>
        </p:nvSpPr>
        <p:spPr>
          <a:xfrm>
            <a:off x="0" y="5562600"/>
            <a:ext cx="12192000" cy="129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5" name="Picture 4" descr="A picture containing drawing&#10;&#10;Description automatically generated">
            <a:extLst>
              <a:ext uri="{FF2B5EF4-FFF2-40B4-BE49-F238E27FC236}">
                <a16:creationId xmlns:a16="http://schemas.microsoft.com/office/drawing/2014/main" id="{6C2C4B7D-05BB-490C-BC25-46A6A033CA40}"/>
              </a:ext>
            </a:extLst>
          </p:cNvPr>
          <p:cNvPicPr>
            <a:picLocks noChangeAspect="1"/>
          </p:cNvPicPr>
          <p:nvPr/>
        </p:nvPicPr>
        <p:blipFill rotWithShape="1">
          <a:blip r:embed="rId3">
            <a:extLst>
              <a:ext uri="{28A0092B-C50C-407E-A947-70E740481C1C}">
                <a14:useLocalDpi xmlns:a14="http://schemas.microsoft.com/office/drawing/2010/main" val="0"/>
              </a:ext>
            </a:extLst>
          </a:blip>
          <a:srcRect l="10574" t="26566" r="10480" b="26284"/>
          <a:stretch/>
        </p:blipFill>
        <p:spPr>
          <a:xfrm>
            <a:off x="5001161" y="5988033"/>
            <a:ext cx="1748131" cy="384048"/>
          </a:xfrm>
          <a:prstGeom prst="rect">
            <a:avLst/>
          </a:prstGeom>
        </p:spPr>
      </p:pic>
      <p:sp>
        <p:nvSpPr>
          <p:cNvPr id="7" name="Do not remove" hidden="1">
            <a:extLst>
              <a:ext uri="{FF2B5EF4-FFF2-40B4-BE49-F238E27FC236}">
                <a16:creationId xmlns:a16="http://schemas.microsoft.com/office/drawing/2014/main" id="{32E892C0-CE25-41CF-9CE3-6D599184E6EE}"/>
              </a:ext>
            </a:extLst>
          </p:cNvPr>
          <p:cNvSpPr/>
          <p:nvPr>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Subtitle 2">
            <a:extLst>
              <a:ext uri="{FF2B5EF4-FFF2-40B4-BE49-F238E27FC236}">
                <a16:creationId xmlns:a16="http://schemas.microsoft.com/office/drawing/2014/main" id="{7C89470E-9316-444D-9CD6-8B9D5F51C6B5}"/>
              </a:ext>
            </a:extLst>
          </p:cNvPr>
          <p:cNvSpPr>
            <a:spLocks noGrp="1"/>
          </p:cNvSpPr>
          <p:nvPr>
            <p:ph type="subTitle" idx="1"/>
          </p:nvPr>
        </p:nvSpPr>
        <p:spPr>
          <a:xfrm>
            <a:off x="1036540" y="3848099"/>
            <a:ext cx="9993410" cy="1111233"/>
          </a:xfrm>
        </p:spPr>
        <p:txBody>
          <a:bodyPr/>
          <a:lstStyle>
            <a:lvl1pPr marL="0" indent="0" algn="l">
              <a:spcBef>
                <a:spcPts val="0"/>
              </a:spcBef>
              <a:buNone/>
              <a:defRPr sz="2800" b="0" i="0" u="none"/>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9" name="Picture 8" descr="A picture containing clipart&#10;&#10;Description automatically generated">
            <a:extLst>
              <a:ext uri="{FF2B5EF4-FFF2-40B4-BE49-F238E27FC236}">
                <a16:creationId xmlns:a16="http://schemas.microsoft.com/office/drawing/2014/main" id="{EC0D5CB0-F22D-417A-B402-294BC78BC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539" y="5988033"/>
            <a:ext cx="1241622" cy="457200"/>
          </a:xfrm>
          <a:prstGeom prst="rect">
            <a:avLst/>
          </a:prstGeom>
        </p:spPr>
      </p:pic>
      <p:pic>
        <p:nvPicPr>
          <p:cNvPr id="10" name="Picture 9">
            <a:extLst>
              <a:ext uri="{FF2B5EF4-FFF2-40B4-BE49-F238E27FC236}">
                <a16:creationId xmlns:a16="http://schemas.microsoft.com/office/drawing/2014/main" id="{FBACFDC1-3405-4339-B35E-EF00E4E5C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2292" y="5988033"/>
            <a:ext cx="1133193" cy="457200"/>
          </a:xfrm>
          <a:prstGeom prst="rect">
            <a:avLst/>
          </a:prstGeom>
        </p:spPr>
      </p:pic>
      <p:pic>
        <p:nvPicPr>
          <p:cNvPr id="11" name="Picture 10">
            <a:extLst>
              <a:ext uri="{FF2B5EF4-FFF2-40B4-BE49-F238E27FC236}">
                <a16:creationId xmlns:a16="http://schemas.microsoft.com/office/drawing/2014/main" id="{9CF2F47A-222C-538F-B521-EA10125F6E38}"/>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256143" y="232058"/>
            <a:ext cx="2021421" cy="841417"/>
          </a:xfrm>
          <a:prstGeom prst="rect">
            <a:avLst/>
          </a:prstGeom>
        </p:spPr>
      </p:pic>
      <p:sp>
        <p:nvSpPr>
          <p:cNvPr id="4" name="Title 1">
            <a:extLst>
              <a:ext uri="{FF2B5EF4-FFF2-40B4-BE49-F238E27FC236}">
                <a16:creationId xmlns:a16="http://schemas.microsoft.com/office/drawing/2014/main" id="{9A32D14E-D48C-E12B-F077-2F0726DFF17C}"/>
              </a:ext>
            </a:extLst>
          </p:cNvPr>
          <p:cNvSpPr>
            <a:spLocks noGrp="1"/>
          </p:cNvSpPr>
          <p:nvPr>
            <p:ph type="ctrTitle"/>
          </p:nvPr>
        </p:nvSpPr>
        <p:spPr>
          <a:xfrm>
            <a:off x="1033075" y="1249299"/>
            <a:ext cx="9993410" cy="2387600"/>
          </a:xfrm>
        </p:spPr>
        <p:txBody>
          <a:bodyPr anchor="b">
            <a:noAutofit/>
          </a:bodyPr>
          <a:lstStyle>
            <a:lvl1pPr algn="l">
              <a:defRPr sz="5400" cap="all" baseline="0">
                <a:solidFill>
                  <a:schemeClr val="tx1"/>
                </a:solidFill>
              </a:defRPr>
            </a:lvl1pPr>
          </a:lstStyle>
          <a:p>
            <a:r>
              <a:t>Click to edit Master title style</a:t>
            </a:r>
          </a:p>
        </p:txBody>
      </p:sp>
    </p:spTree>
    <p:extLst>
      <p:ext uri="{BB962C8B-B14F-4D97-AF65-F5344CB8AC3E}">
        <p14:creationId xmlns:p14="http://schemas.microsoft.com/office/powerpoint/2010/main" val="23859165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ntent Layouts">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C5003E-186F-41AA-B832-FDF024FD3E08}"/>
              </a:ext>
            </a:extLst>
          </p:cNvPr>
          <p:cNvSpPr txBox="1"/>
          <p:nvPr/>
        </p:nvSpPr>
        <p:spPr>
          <a:xfrm>
            <a:off x="1101970" y="1613119"/>
            <a:ext cx="9988061" cy="3631763"/>
          </a:xfrm>
          <a:prstGeom prst="rect">
            <a:avLst/>
          </a:prstGeom>
          <a:noFill/>
        </p:spPr>
        <p:txBody>
          <a:bodyPr wrap="square" rtlCol="0">
            <a:spAutoFit/>
          </a:bodyPr>
          <a:lstStyle/>
          <a:p>
            <a:pPr algn="ctr">
              <a:lnSpc>
                <a:spcPts val="13800"/>
              </a:lnSpc>
            </a:pPr>
            <a:r>
              <a:rPr sz="13800"/>
              <a:t>CONTENT SLIDES</a:t>
            </a:r>
          </a:p>
        </p:txBody>
      </p:sp>
    </p:spTree>
    <p:extLst>
      <p:ext uri="{BB962C8B-B14F-4D97-AF65-F5344CB8AC3E}">
        <p14:creationId xmlns:p14="http://schemas.microsoft.com/office/powerpoint/2010/main" val="219967615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Do not remove" hidden="1">
            <a:extLst>
              <a:ext uri="{FF2B5EF4-FFF2-40B4-BE49-F238E27FC236}">
                <a16:creationId xmlns:a16="http://schemas.microsoft.com/office/drawing/2014/main" id="{87563B6E-5361-4F35-96B3-FFB911865B0B}"/>
              </a:ext>
            </a:extLst>
          </p:cNvPr>
          <p:cNvSpPr/>
          <p:nvPr>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E67B4D0C-E410-4794-B029-BA072D24401C}"/>
              </a:ext>
            </a:extLst>
          </p:cNvPr>
          <p:cNvSpPr>
            <a:spLocks noGrp="1"/>
          </p:cNvSpPr>
          <p:nvPr>
            <p:ph type="title"/>
          </p:nvPr>
        </p:nvSpPr>
        <p:spPr/>
        <p:txBody>
          <a:bodyPr/>
          <a:lstStyle/>
          <a:p>
            <a:r>
              <a:t>Click to edit Master title style</a:t>
            </a:r>
          </a:p>
        </p:txBody>
      </p:sp>
      <p:sp>
        <p:nvSpPr>
          <p:cNvPr id="3" name="Content Placeholder 2">
            <a:extLst>
              <a:ext uri="{FF2B5EF4-FFF2-40B4-BE49-F238E27FC236}">
                <a16:creationId xmlns:a16="http://schemas.microsoft.com/office/drawing/2014/main" id="{C5EBCF35-6203-48A8-809A-510BED65011B}"/>
              </a:ext>
            </a:extLst>
          </p:cNvPr>
          <p:cNvSpPr>
            <a:spLocks noGrp="1"/>
          </p:cNvSpPr>
          <p:nvPr>
            <p:ph idx="1"/>
          </p:nvPr>
        </p:nvSpPr>
        <p:spPr/>
        <p:txBody>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a:extLst>
              <a:ext uri="{FF2B5EF4-FFF2-40B4-BE49-F238E27FC236}">
                <a16:creationId xmlns:a16="http://schemas.microsoft.com/office/drawing/2014/main" id="{56A6DA29-253D-43AC-B425-059A64CAD918}"/>
              </a:ext>
            </a:extLst>
          </p:cNvPr>
          <p:cNvSpPr>
            <a:spLocks noGrp="1"/>
          </p:cNvSpPr>
          <p:nvPr>
            <p:ph type="dt" sz="half" idx="10"/>
          </p:nvPr>
        </p:nvSpPr>
        <p:spPr/>
        <p:txBody>
          <a:bodyPr/>
          <a:lstStyle/>
          <a:p>
            <a:endParaRPr/>
          </a:p>
        </p:txBody>
      </p:sp>
      <p:sp>
        <p:nvSpPr>
          <p:cNvPr id="5" name="Footer Placeholder 4">
            <a:extLst>
              <a:ext uri="{FF2B5EF4-FFF2-40B4-BE49-F238E27FC236}">
                <a16:creationId xmlns:a16="http://schemas.microsoft.com/office/drawing/2014/main" id="{4A446BCA-1762-4BEF-9DCA-9D5B40413CD6}"/>
              </a:ext>
            </a:extLst>
          </p:cNvPr>
          <p:cNvSpPr>
            <a:spLocks noGrp="1"/>
          </p:cNvSpPr>
          <p:nvPr>
            <p:ph type="ftr" sz="quarter" idx="11"/>
          </p:nvPr>
        </p:nvSpPr>
        <p:spPr/>
        <p:txBody>
          <a:bodyPr/>
          <a:lstStyle/>
          <a:p>
            <a:endParaRPr/>
          </a:p>
        </p:txBody>
      </p:sp>
      <p:sp>
        <p:nvSpPr>
          <p:cNvPr id="6" name="Slide Number Placeholder 5">
            <a:extLst>
              <a:ext uri="{FF2B5EF4-FFF2-40B4-BE49-F238E27FC236}">
                <a16:creationId xmlns:a16="http://schemas.microsoft.com/office/drawing/2014/main" id="{5FED617D-3C3F-46E6-9C90-B243892B196B}"/>
              </a:ext>
            </a:extLst>
          </p:cNvPr>
          <p:cNvSpPr>
            <a:spLocks noGrp="1"/>
          </p:cNvSpPr>
          <p:nvPr>
            <p:ph type="sldNum" sz="quarter" idx="12"/>
          </p:nvPr>
        </p:nvSpPr>
        <p:spPr/>
        <p:txBody>
          <a:bodyPr/>
          <a:lstStyle/>
          <a:p>
            <a:fld id="{1CF0E537-68B6-4488-A8E7-FE95F1460E3D}" type="slidenum">
              <a:rPr/>
              <a:t>‹#›</a:t>
            </a:fld>
            <a:endParaRPr/>
          </a:p>
        </p:txBody>
      </p:sp>
    </p:spTree>
    <p:extLst>
      <p:ext uri="{BB962C8B-B14F-4D97-AF65-F5344CB8AC3E}">
        <p14:creationId xmlns:p14="http://schemas.microsoft.com/office/powerpoint/2010/main" val="1209812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Do not remove" hidden="1">
            <a:extLst>
              <a:ext uri="{FF2B5EF4-FFF2-40B4-BE49-F238E27FC236}">
                <a16:creationId xmlns:a16="http://schemas.microsoft.com/office/drawing/2014/main" id="{B99E589D-FF34-40E7-A8B7-9DCEAC4AEA9E}"/>
              </a:ext>
            </a:extLst>
          </p:cNvPr>
          <p:cNvSpPr/>
          <p:nvPr>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C7DB5C1A-064C-4E8F-8998-5EEE7327CF1F}"/>
              </a:ext>
            </a:extLst>
          </p:cNvPr>
          <p:cNvSpPr>
            <a:spLocks noGrp="1"/>
          </p:cNvSpPr>
          <p:nvPr>
            <p:ph type="title"/>
          </p:nvPr>
        </p:nvSpPr>
        <p:spPr/>
        <p:txBody>
          <a:bodyPr/>
          <a:lstStyle/>
          <a:p>
            <a:r>
              <a:t>Click to edit Master title style</a:t>
            </a:r>
          </a:p>
        </p:txBody>
      </p:sp>
      <p:sp>
        <p:nvSpPr>
          <p:cNvPr id="3" name="Date Placeholder 2">
            <a:extLst>
              <a:ext uri="{FF2B5EF4-FFF2-40B4-BE49-F238E27FC236}">
                <a16:creationId xmlns:a16="http://schemas.microsoft.com/office/drawing/2014/main" id="{E2485EB2-4495-4F22-993B-BB1E76F0A393}"/>
              </a:ext>
            </a:extLst>
          </p:cNvPr>
          <p:cNvSpPr>
            <a:spLocks noGrp="1"/>
          </p:cNvSpPr>
          <p:nvPr>
            <p:ph type="dt" sz="half" idx="10"/>
          </p:nvPr>
        </p:nvSpPr>
        <p:spPr/>
        <p:txBody>
          <a:bodyPr/>
          <a:lstStyle/>
          <a:p>
            <a:endParaRPr/>
          </a:p>
        </p:txBody>
      </p:sp>
      <p:sp>
        <p:nvSpPr>
          <p:cNvPr id="4" name="Footer Placeholder 3">
            <a:extLst>
              <a:ext uri="{FF2B5EF4-FFF2-40B4-BE49-F238E27FC236}">
                <a16:creationId xmlns:a16="http://schemas.microsoft.com/office/drawing/2014/main" id="{948891C9-3468-4F97-B971-C6AEAFCA459E}"/>
              </a:ext>
            </a:extLst>
          </p:cNvPr>
          <p:cNvSpPr>
            <a:spLocks noGrp="1"/>
          </p:cNvSpPr>
          <p:nvPr>
            <p:ph type="ftr" sz="quarter" idx="11"/>
          </p:nvPr>
        </p:nvSpPr>
        <p:spPr/>
        <p:txBody>
          <a:bodyPr/>
          <a:lstStyle/>
          <a:p>
            <a:endParaRPr/>
          </a:p>
        </p:txBody>
      </p:sp>
      <p:sp>
        <p:nvSpPr>
          <p:cNvPr id="5" name="Slide Number Placeholder 4">
            <a:extLst>
              <a:ext uri="{FF2B5EF4-FFF2-40B4-BE49-F238E27FC236}">
                <a16:creationId xmlns:a16="http://schemas.microsoft.com/office/drawing/2014/main" id="{1180276F-F292-4B91-8D16-62DB7BABE4D6}"/>
              </a:ext>
            </a:extLst>
          </p:cNvPr>
          <p:cNvSpPr>
            <a:spLocks noGrp="1"/>
          </p:cNvSpPr>
          <p:nvPr>
            <p:ph type="sldNum" sz="quarter" idx="12"/>
          </p:nvPr>
        </p:nvSpPr>
        <p:spPr/>
        <p:txBody>
          <a:bodyPr/>
          <a:lstStyle/>
          <a:p>
            <a:fld id="{1CF0E537-68B6-4488-A8E7-FE95F1460E3D}" type="slidenum">
              <a:rPr/>
              <a:t>‹#›</a:t>
            </a:fld>
            <a:endParaRPr/>
          </a:p>
        </p:txBody>
      </p:sp>
    </p:spTree>
    <p:extLst>
      <p:ext uri="{BB962C8B-B14F-4D97-AF65-F5344CB8AC3E}">
        <p14:creationId xmlns:p14="http://schemas.microsoft.com/office/powerpoint/2010/main" val="1994871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3FD8AD68-1234-48BB-8DE4-66605A94FF11}"/>
              </a:ext>
            </a:extLst>
          </p:cNvPr>
          <p:cNvSpPr/>
          <p:nvPr>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a:extLst>
              <a:ext uri="{FF2B5EF4-FFF2-40B4-BE49-F238E27FC236}">
                <a16:creationId xmlns:a16="http://schemas.microsoft.com/office/drawing/2014/main" id="{C80B1351-05C9-4464-B19A-985546D60B12}"/>
              </a:ext>
            </a:extLst>
          </p:cNvPr>
          <p:cNvSpPr>
            <a:spLocks noGrp="1"/>
          </p:cNvSpPr>
          <p:nvPr>
            <p:ph type="dt" sz="half" idx="10"/>
          </p:nvPr>
        </p:nvSpPr>
        <p:spPr/>
        <p:txBody>
          <a:bodyPr/>
          <a:lstStyle/>
          <a:p>
            <a:endParaRPr/>
          </a:p>
        </p:txBody>
      </p:sp>
      <p:sp>
        <p:nvSpPr>
          <p:cNvPr id="3" name="Footer Placeholder 2">
            <a:extLst>
              <a:ext uri="{FF2B5EF4-FFF2-40B4-BE49-F238E27FC236}">
                <a16:creationId xmlns:a16="http://schemas.microsoft.com/office/drawing/2014/main" id="{41B2E3B5-A2CC-4ADB-9E73-091F452CE5AB}"/>
              </a:ext>
            </a:extLst>
          </p:cNvPr>
          <p:cNvSpPr>
            <a:spLocks noGrp="1"/>
          </p:cNvSpPr>
          <p:nvPr>
            <p:ph type="ftr" sz="quarter" idx="11"/>
          </p:nvPr>
        </p:nvSpPr>
        <p:spPr/>
        <p:txBody>
          <a:bodyPr/>
          <a:lstStyle/>
          <a:p>
            <a:endParaRPr/>
          </a:p>
        </p:txBody>
      </p:sp>
      <p:sp>
        <p:nvSpPr>
          <p:cNvPr id="4" name="Slide Number Placeholder 3">
            <a:extLst>
              <a:ext uri="{FF2B5EF4-FFF2-40B4-BE49-F238E27FC236}">
                <a16:creationId xmlns:a16="http://schemas.microsoft.com/office/drawing/2014/main" id="{092AD119-C9E6-4A6C-AEB9-FB8247E2A9B3}"/>
              </a:ext>
            </a:extLst>
          </p:cNvPr>
          <p:cNvSpPr>
            <a:spLocks noGrp="1"/>
          </p:cNvSpPr>
          <p:nvPr>
            <p:ph type="sldNum" sz="quarter" idx="12"/>
          </p:nvPr>
        </p:nvSpPr>
        <p:spPr/>
        <p:txBody>
          <a:bodyPr/>
          <a:lstStyle/>
          <a:p>
            <a:fld id="{1CF0E537-68B6-4488-A8E7-FE95F1460E3D}" type="slidenum">
              <a:rPr/>
              <a:t>‹#›</a:t>
            </a:fld>
            <a:endParaRPr/>
          </a:p>
        </p:txBody>
      </p:sp>
    </p:spTree>
    <p:extLst>
      <p:ext uri="{BB962C8B-B14F-4D97-AF65-F5344CB8AC3E}">
        <p14:creationId xmlns:p14="http://schemas.microsoft.com/office/powerpoint/2010/main" val="3313428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8" name="Do not remove" hidden="1">
            <a:extLst>
              <a:ext uri="{FF2B5EF4-FFF2-40B4-BE49-F238E27FC236}">
                <a16:creationId xmlns:a16="http://schemas.microsoft.com/office/drawing/2014/main" id="{B3738552-8D3E-4D6C-B471-F5B3FF87B34B}"/>
              </a:ext>
            </a:extLst>
          </p:cNvPr>
          <p:cNvSpPr/>
          <p:nvPr>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BD0097BE-A423-45AE-8D04-82231B1A93EF}"/>
              </a:ext>
            </a:extLst>
          </p:cNvPr>
          <p:cNvSpPr>
            <a:spLocks noGrp="1"/>
          </p:cNvSpPr>
          <p:nvPr>
            <p:ph type="title"/>
          </p:nvPr>
        </p:nvSpPr>
        <p:spPr>
          <a:xfrm>
            <a:off x="571500" y="269875"/>
            <a:ext cx="11049000" cy="949325"/>
          </a:xfrm>
        </p:spPr>
        <p:txBody>
          <a:bodyPr/>
          <a:lstStyle/>
          <a:p>
            <a:r>
              <a:t>Click to edit Master title style</a:t>
            </a:r>
          </a:p>
        </p:txBody>
      </p:sp>
      <p:sp>
        <p:nvSpPr>
          <p:cNvPr id="3" name="Content Placeholder 2">
            <a:extLst>
              <a:ext uri="{FF2B5EF4-FFF2-40B4-BE49-F238E27FC236}">
                <a16:creationId xmlns:a16="http://schemas.microsoft.com/office/drawing/2014/main" id="{FEE2BBEB-C1AB-4FA8-92E3-FC19B35A327B}"/>
              </a:ext>
            </a:extLst>
          </p:cNvPr>
          <p:cNvSpPr>
            <a:spLocks noGrp="1"/>
          </p:cNvSpPr>
          <p:nvPr>
            <p:ph sz="half" idx="1"/>
          </p:nvPr>
        </p:nvSpPr>
        <p:spPr>
          <a:xfrm>
            <a:off x="571500" y="1562101"/>
            <a:ext cx="5468112" cy="4264307"/>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a:extLst>
              <a:ext uri="{FF2B5EF4-FFF2-40B4-BE49-F238E27FC236}">
                <a16:creationId xmlns:a16="http://schemas.microsoft.com/office/drawing/2014/main" id="{D474991D-D51C-4BC7-9D97-141B4E6EDECE}"/>
              </a:ext>
            </a:extLst>
          </p:cNvPr>
          <p:cNvSpPr>
            <a:spLocks noGrp="1"/>
          </p:cNvSpPr>
          <p:nvPr>
            <p:ph sz="half" idx="2"/>
          </p:nvPr>
        </p:nvSpPr>
        <p:spPr>
          <a:xfrm>
            <a:off x="6152388" y="1562101"/>
            <a:ext cx="5468112" cy="4267199"/>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5" name="Date Placeholder 4">
            <a:extLst>
              <a:ext uri="{FF2B5EF4-FFF2-40B4-BE49-F238E27FC236}">
                <a16:creationId xmlns:a16="http://schemas.microsoft.com/office/drawing/2014/main" id="{95145824-E744-4B0E-8BCE-32893AEB124A}"/>
              </a:ext>
            </a:extLst>
          </p:cNvPr>
          <p:cNvSpPr>
            <a:spLocks noGrp="1"/>
          </p:cNvSpPr>
          <p:nvPr>
            <p:ph type="dt" sz="half" idx="10"/>
          </p:nvPr>
        </p:nvSpPr>
        <p:spPr/>
        <p:txBody>
          <a:bodyPr/>
          <a:lstStyle/>
          <a:p>
            <a:endParaRPr/>
          </a:p>
        </p:txBody>
      </p:sp>
      <p:sp>
        <p:nvSpPr>
          <p:cNvPr id="6" name="Footer Placeholder 5">
            <a:extLst>
              <a:ext uri="{FF2B5EF4-FFF2-40B4-BE49-F238E27FC236}">
                <a16:creationId xmlns:a16="http://schemas.microsoft.com/office/drawing/2014/main" id="{CA75AC5E-1061-4CEF-819C-BD5C1180E366}"/>
              </a:ext>
            </a:extLst>
          </p:cNvPr>
          <p:cNvSpPr>
            <a:spLocks noGrp="1"/>
          </p:cNvSpPr>
          <p:nvPr>
            <p:ph type="ftr" sz="quarter" idx="11"/>
          </p:nvPr>
        </p:nvSpPr>
        <p:spPr/>
        <p:txBody>
          <a:bodyPr/>
          <a:lstStyle/>
          <a:p>
            <a:endParaRPr/>
          </a:p>
        </p:txBody>
      </p:sp>
      <p:sp>
        <p:nvSpPr>
          <p:cNvPr id="7" name="Slide Number Placeholder 6">
            <a:extLst>
              <a:ext uri="{FF2B5EF4-FFF2-40B4-BE49-F238E27FC236}">
                <a16:creationId xmlns:a16="http://schemas.microsoft.com/office/drawing/2014/main" id="{37B4309A-3721-40B8-BED9-55A5FAEF740F}"/>
              </a:ext>
            </a:extLst>
          </p:cNvPr>
          <p:cNvSpPr>
            <a:spLocks noGrp="1"/>
          </p:cNvSpPr>
          <p:nvPr>
            <p:ph type="sldNum" sz="quarter" idx="12"/>
          </p:nvPr>
        </p:nvSpPr>
        <p:spPr/>
        <p:txBody>
          <a:bodyPr/>
          <a:lstStyle/>
          <a:p>
            <a:fld id="{1CF0E537-68B6-4488-A8E7-FE95F1460E3D}" type="slidenum">
              <a:rPr/>
              <a:t>‹#›</a:t>
            </a:fld>
            <a:endParaRPr/>
          </a:p>
        </p:txBody>
      </p:sp>
    </p:spTree>
    <p:extLst>
      <p:ext uri="{BB962C8B-B14F-4D97-AF65-F5344CB8AC3E}">
        <p14:creationId xmlns:p14="http://schemas.microsoft.com/office/powerpoint/2010/main" val="1296632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Large Content Right">
    <p:spTree>
      <p:nvGrpSpPr>
        <p:cNvPr id="1" name=""/>
        <p:cNvGrpSpPr/>
        <p:nvPr/>
      </p:nvGrpSpPr>
      <p:grpSpPr>
        <a:xfrm>
          <a:off x="0" y="0"/>
          <a:ext cx="0" cy="0"/>
          <a:chOff x="0" y="0"/>
          <a:chExt cx="0" cy="0"/>
        </a:xfrm>
      </p:grpSpPr>
      <p:sp>
        <p:nvSpPr>
          <p:cNvPr id="9" name="Do not remove" hidden="1">
            <a:extLst>
              <a:ext uri="{FF2B5EF4-FFF2-40B4-BE49-F238E27FC236}">
                <a16:creationId xmlns:a16="http://schemas.microsoft.com/office/drawing/2014/main" id="{49F52145-776E-4E76-91A5-ECD422776675}"/>
              </a:ext>
            </a:extLst>
          </p:cNvPr>
          <p:cNvSpPr/>
          <p:nvPr>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5A526708-B427-4C91-91DA-D33C616F7278}"/>
              </a:ext>
            </a:extLst>
          </p:cNvPr>
          <p:cNvSpPr>
            <a:spLocks noGrp="1"/>
          </p:cNvSpPr>
          <p:nvPr>
            <p:ph type="title"/>
          </p:nvPr>
        </p:nvSpPr>
        <p:spPr>
          <a:xfrm>
            <a:off x="571500" y="341592"/>
            <a:ext cx="3385260" cy="1599446"/>
          </a:xfrm>
        </p:spPr>
        <p:txBody>
          <a:bodyPr anchor="t"/>
          <a:lstStyle>
            <a:lvl1pPr>
              <a:defRPr sz="3200"/>
            </a:lvl1pPr>
          </a:lstStyle>
          <a:p>
            <a:r>
              <a:t>Click to edit Master title style</a:t>
            </a:r>
          </a:p>
        </p:txBody>
      </p:sp>
      <p:sp>
        <p:nvSpPr>
          <p:cNvPr id="3" name="Content Placeholder 2">
            <a:extLst>
              <a:ext uri="{FF2B5EF4-FFF2-40B4-BE49-F238E27FC236}">
                <a16:creationId xmlns:a16="http://schemas.microsoft.com/office/drawing/2014/main" id="{5348DB64-589D-40C8-80DE-F17AB561B2E6}"/>
              </a:ext>
            </a:extLst>
          </p:cNvPr>
          <p:cNvSpPr>
            <a:spLocks noGrp="1"/>
          </p:cNvSpPr>
          <p:nvPr>
            <p:ph idx="1"/>
          </p:nvPr>
        </p:nvSpPr>
        <p:spPr>
          <a:xfrm>
            <a:off x="5143499" y="341591"/>
            <a:ext cx="6477001" cy="5716309"/>
          </a:xfrm>
        </p:spPr>
        <p:txBody>
          <a:bodyPr/>
          <a:lstStyle>
            <a:lvl1pPr>
              <a:defRPr sz="2800"/>
            </a:lvl1pPr>
            <a:lvl2pPr>
              <a:defRPr sz="2400"/>
            </a:lvl2pPr>
            <a:lvl3pPr>
              <a:defRPr sz="2000"/>
            </a:lvl3pPr>
            <a:lvl4pPr>
              <a:defRPr sz="1800"/>
            </a:lvl4pPr>
            <a:lvl5pPr>
              <a:defRPr sz="1800"/>
            </a:lvl5pPr>
            <a:lvl6pPr>
              <a:defRPr sz="1600"/>
            </a:lvl6pPr>
            <a:lvl7pPr>
              <a:defRPr sz="1800"/>
            </a:lvl7pPr>
            <a:lvl8pPr>
              <a:defRPr sz="18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a:extLst>
              <a:ext uri="{FF2B5EF4-FFF2-40B4-BE49-F238E27FC236}">
                <a16:creationId xmlns:a16="http://schemas.microsoft.com/office/drawing/2014/main" id="{FFF1B16B-5984-434D-BD30-C02D504AF724}"/>
              </a:ext>
            </a:extLst>
          </p:cNvPr>
          <p:cNvSpPr>
            <a:spLocks noGrp="1"/>
          </p:cNvSpPr>
          <p:nvPr>
            <p:ph type="body" sz="half" idx="2"/>
          </p:nvPr>
        </p:nvSpPr>
        <p:spPr>
          <a:xfrm>
            <a:off x="571499" y="1941038"/>
            <a:ext cx="3385260" cy="3888263"/>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a:extLst>
              <a:ext uri="{FF2B5EF4-FFF2-40B4-BE49-F238E27FC236}">
                <a16:creationId xmlns:a16="http://schemas.microsoft.com/office/drawing/2014/main" id="{A0259C1B-B153-476A-BCEB-8DEDB3D7B3CF}"/>
              </a:ext>
            </a:extLst>
          </p:cNvPr>
          <p:cNvSpPr>
            <a:spLocks noGrp="1"/>
          </p:cNvSpPr>
          <p:nvPr>
            <p:ph type="dt" sz="half" idx="10"/>
          </p:nvPr>
        </p:nvSpPr>
        <p:spPr/>
        <p:txBody>
          <a:bodyPr/>
          <a:lstStyle/>
          <a:p>
            <a:endParaRPr/>
          </a:p>
        </p:txBody>
      </p:sp>
      <p:sp>
        <p:nvSpPr>
          <p:cNvPr id="6" name="Footer Placeholder 5">
            <a:extLst>
              <a:ext uri="{FF2B5EF4-FFF2-40B4-BE49-F238E27FC236}">
                <a16:creationId xmlns:a16="http://schemas.microsoft.com/office/drawing/2014/main" id="{534E3D68-98A0-4DA6-8945-DCA7B7F3AF4E}"/>
              </a:ext>
            </a:extLst>
          </p:cNvPr>
          <p:cNvSpPr>
            <a:spLocks noGrp="1"/>
          </p:cNvSpPr>
          <p:nvPr>
            <p:ph type="ftr" sz="quarter" idx="11"/>
          </p:nvPr>
        </p:nvSpPr>
        <p:spPr/>
        <p:txBody>
          <a:bodyPr/>
          <a:lstStyle/>
          <a:p>
            <a:endParaRPr/>
          </a:p>
        </p:txBody>
      </p:sp>
      <p:sp>
        <p:nvSpPr>
          <p:cNvPr id="7" name="Slide Number Placeholder 6">
            <a:extLst>
              <a:ext uri="{FF2B5EF4-FFF2-40B4-BE49-F238E27FC236}">
                <a16:creationId xmlns:a16="http://schemas.microsoft.com/office/drawing/2014/main" id="{9D764A78-B8D6-4340-8E78-DE18A4032D41}"/>
              </a:ext>
            </a:extLst>
          </p:cNvPr>
          <p:cNvSpPr>
            <a:spLocks noGrp="1"/>
          </p:cNvSpPr>
          <p:nvPr>
            <p:ph type="sldNum" sz="quarter" idx="12"/>
          </p:nvPr>
        </p:nvSpPr>
        <p:spPr/>
        <p:txBody>
          <a:bodyPr/>
          <a:lstStyle/>
          <a:p>
            <a:fld id="{1CF0E537-68B6-4488-A8E7-FE95F1460E3D}" type="slidenum">
              <a:rPr/>
              <a:t>‹#›</a:t>
            </a:fld>
            <a:endParaRPr/>
          </a:p>
        </p:txBody>
      </p:sp>
    </p:spTree>
    <p:extLst>
      <p:ext uri="{BB962C8B-B14F-4D97-AF65-F5344CB8AC3E}">
        <p14:creationId xmlns:p14="http://schemas.microsoft.com/office/powerpoint/2010/main" val="2575492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Large Content Right Alterna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DDC762-F451-4817-A71E-673BA48E0562}"/>
              </a:ext>
            </a:extLst>
          </p:cNvPr>
          <p:cNvSpPr/>
          <p:nvPr/>
        </p:nvSpPr>
        <p:spPr>
          <a:xfrm>
            <a:off x="0" y="0"/>
            <a:ext cx="457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a:extLst>
              <a:ext uri="{FF2B5EF4-FFF2-40B4-BE49-F238E27FC236}">
                <a16:creationId xmlns:a16="http://schemas.microsoft.com/office/drawing/2014/main" id="{67882A0B-D5E0-9DDF-584B-8E12DF64D9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1157" y="6121068"/>
            <a:ext cx="1572497" cy="654552"/>
          </a:xfrm>
          <a:prstGeom prst="rect">
            <a:avLst/>
          </a:prstGeom>
        </p:spPr>
      </p:pic>
      <p:sp>
        <p:nvSpPr>
          <p:cNvPr id="2" name="Title 1">
            <a:extLst>
              <a:ext uri="{FF2B5EF4-FFF2-40B4-BE49-F238E27FC236}">
                <a16:creationId xmlns:a16="http://schemas.microsoft.com/office/drawing/2014/main" id="{5A526708-B427-4C91-91DA-D33C616F7278}"/>
              </a:ext>
            </a:extLst>
          </p:cNvPr>
          <p:cNvSpPr>
            <a:spLocks noGrp="1"/>
          </p:cNvSpPr>
          <p:nvPr>
            <p:ph type="title"/>
          </p:nvPr>
        </p:nvSpPr>
        <p:spPr>
          <a:xfrm>
            <a:off x="571500" y="341592"/>
            <a:ext cx="3385260" cy="1599446"/>
          </a:xfrm>
        </p:spPr>
        <p:txBody>
          <a:bodyPr anchor="t"/>
          <a:lstStyle>
            <a:lvl1pPr>
              <a:defRPr sz="3200">
                <a:solidFill>
                  <a:schemeClr val="bg1"/>
                </a:solidFill>
              </a:defRPr>
            </a:lvl1pPr>
          </a:lstStyle>
          <a:p>
            <a:r>
              <a:t>Click to edit Master title style</a:t>
            </a:r>
          </a:p>
        </p:txBody>
      </p:sp>
      <p:sp>
        <p:nvSpPr>
          <p:cNvPr id="3" name="Content Placeholder 2">
            <a:extLst>
              <a:ext uri="{FF2B5EF4-FFF2-40B4-BE49-F238E27FC236}">
                <a16:creationId xmlns:a16="http://schemas.microsoft.com/office/drawing/2014/main" id="{5348DB64-589D-40C8-80DE-F17AB561B2E6}"/>
              </a:ext>
            </a:extLst>
          </p:cNvPr>
          <p:cNvSpPr>
            <a:spLocks noGrp="1"/>
          </p:cNvSpPr>
          <p:nvPr>
            <p:ph idx="1"/>
          </p:nvPr>
        </p:nvSpPr>
        <p:spPr>
          <a:xfrm>
            <a:off x="5143499" y="341591"/>
            <a:ext cx="6477001" cy="5716309"/>
          </a:xfrm>
        </p:spPr>
        <p:txBody>
          <a:bodyPr/>
          <a:lstStyle>
            <a:lvl1pPr>
              <a:defRPr sz="2800"/>
            </a:lvl1pPr>
            <a:lvl2pPr>
              <a:defRPr sz="2400"/>
            </a:lvl2pPr>
            <a:lvl3pPr>
              <a:defRPr sz="2000"/>
            </a:lvl3pPr>
            <a:lvl4pPr>
              <a:defRPr sz="1800"/>
            </a:lvl4pPr>
            <a:lvl5pPr>
              <a:defRPr sz="1800"/>
            </a:lvl5pPr>
            <a:lvl6pPr>
              <a:defRPr sz="1600"/>
            </a:lvl6pPr>
            <a:lvl7pPr>
              <a:defRPr sz="1800"/>
            </a:lvl7pPr>
            <a:lvl8pPr>
              <a:defRPr sz="18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a:extLst>
              <a:ext uri="{FF2B5EF4-FFF2-40B4-BE49-F238E27FC236}">
                <a16:creationId xmlns:a16="http://schemas.microsoft.com/office/drawing/2014/main" id="{FFF1B16B-5984-434D-BD30-C02D504AF724}"/>
              </a:ext>
            </a:extLst>
          </p:cNvPr>
          <p:cNvSpPr>
            <a:spLocks noGrp="1"/>
          </p:cNvSpPr>
          <p:nvPr>
            <p:ph type="body" sz="half" idx="2"/>
          </p:nvPr>
        </p:nvSpPr>
        <p:spPr>
          <a:xfrm>
            <a:off x="571499" y="1941037"/>
            <a:ext cx="3385260" cy="3888263"/>
          </a:xfrm>
        </p:spPr>
        <p:txBody>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a:extLst>
              <a:ext uri="{FF2B5EF4-FFF2-40B4-BE49-F238E27FC236}">
                <a16:creationId xmlns:a16="http://schemas.microsoft.com/office/drawing/2014/main" id="{A0259C1B-B153-476A-BCEB-8DEDB3D7B3CF}"/>
              </a:ext>
            </a:extLst>
          </p:cNvPr>
          <p:cNvSpPr>
            <a:spLocks noGrp="1"/>
          </p:cNvSpPr>
          <p:nvPr>
            <p:ph type="dt" sz="half" idx="10"/>
          </p:nvPr>
        </p:nvSpPr>
        <p:spPr/>
        <p:txBody>
          <a:bodyPr/>
          <a:lstStyle/>
          <a:p>
            <a:endParaRPr/>
          </a:p>
        </p:txBody>
      </p:sp>
      <p:sp>
        <p:nvSpPr>
          <p:cNvPr id="6" name="Footer Placeholder 5">
            <a:extLst>
              <a:ext uri="{FF2B5EF4-FFF2-40B4-BE49-F238E27FC236}">
                <a16:creationId xmlns:a16="http://schemas.microsoft.com/office/drawing/2014/main" id="{534E3D68-98A0-4DA6-8945-DCA7B7F3AF4E}"/>
              </a:ext>
            </a:extLst>
          </p:cNvPr>
          <p:cNvSpPr>
            <a:spLocks noGrp="1"/>
          </p:cNvSpPr>
          <p:nvPr>
            <p:ph type="ftr" sz="quarter" idx="11"/>
          </p:nvPr>
        </p:nvSpPr>
        <p:spPr/>
        <p:txBody>
          <a:bodyPr/>
          <a:lstStyle/>
          <a:p>
            <a:endParaRPr/>
          </a:p>
        </p:txBody>
      </p:sp>
      <p:sp>
        <p:nvSpPr>
          <p:cNvPr id="7" name="Slide Number Placeholder 6">
            <a:extLst>
              <a:ext uri="{FF2B5EF4-FFF2-40B4-BE49-F238E27FC236}">
                <a16:creationId xmlns:a16="http://schemas.microsoft.com/office/drawing/2014/main" id="{9D764A78-B8D6-4340-8E78-DE18A4032D41}"/>
              </a:ext>
            </a:extLst>
          </p:cNvPr>
          <p:cNvSpPr>
            <a:spLocks noGrp="1"/>
          </p:cNvSpPr>
          <p:nvPr>
            <p:ph type="sldNum" sz="quarter" idx="12"/>
          </p:nvPr>
        </p:nvSpPr>
        <p:spPr/>
        <p:txBody>
          <a:bodyPr/>
          <a:lstStyle/>
          <a:p>
            <a:fld id="{1CF0E537-68B6-4488-A8E7-FE95F1460E3D}" type="slidenum">
              <a:rPr/>
              <a:t>‹#›</a:t>
            </a:fld>
            <a:endParaRPr/>
          </a:p>
        </p:txBody>
      </p:sp>
    </p:spTree>
    <p:extLst>
      <p:ext uri="{BB962C8B-B14F-4D97-AF65-F5344CB8AC3E}">
        <p14:creationId xmlns:p14="http://schemas.microsoft.com/office/powerpoint/2010/main" val="1346715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s">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C5003E-186F-41AA-B832-FDF024FD3E08}"/>
              </a:ext>
            </a:extLst>
          </p:cNvPr>
          <p:cNvSpPr txBox="1"/>
          <p:nvPr/>
        </p:nvSpPr>
        <p:spPr>
          <a:xfrm>
            <a:off x="1101970" y="1613119"/>
            <a:ext cx="9988061" cy="3631763"/>
          </a:xfrm>
          <a:prstGeom prst="rect">
            <a:avLst/>
          </a:prstGeom>
          <a:noFill/>
        </p:spPr>
        <p:txBody>
          <a:bodyPr wrap="square" rtlCol="0">
            <a:spAutoFit/>
          </a:bodyPr>
          <a:lstStyle/>
          <a:p>
            <a:pPr algn="ctr">
              <a:lnSpc>
                <a:spcPts val="13800"/>
              </a:lnSpc>
            </a:pPr>
            <a:r>
              <a:rPr sz="13800"/>
              <a:t>SECTION DIVIDERS</a:t>
            </a:r>
          </a:p>
        </p:txBody>
      </p:sp>
    </p:spTree>
    <p:extLst>
      <p:ext uri="{BB962C8B-B14F-4D97-AF65-F5344CB8AC3E}">
        <p14:creationId xmlns:p14="http://schemas.microsoft.com/office/powerpoint/2010/main" val="355006278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62F93-1641-4E85-8989-5396F5BF3555}"/>
              </a:ext>
            </a:extLst>
          </p:cNvPr>
          <p:cNvSpPr>
            <a:spLocks noGrp="1"/>
          </p:cNvSpPr>
          <p:nvPr>
            <p:ph type="title" hasCustomPrompt="1"/>
          </p:nvPr>
        </p:nvSpPr>
        <p:spPr>
          <a:xfrm>
            <a:off x="6096000" y="1088231"/>
            <a:ext cx="5314950" cy="2852738"/>
          </a:xfrm>
        </p:spPr>
        <p:txBody>
          <a:bodyPr anchor="b">
            <a:noAutofit/>
          </a:bodyPr>
          <a:lstStyle>
            <a:lvl1pPr>
              <a:defRPr sz="5400">
                <a:solidFill>
                  <a:schemeClr val="tx1"/>
                </a:solidFill>
              </a:defRPr>
            </a:lvl1pPr>
          </a:lstStyle>
          <a:p>
            <a:r>
              <a:t>New section or topic</a:t>
            </a:r>
          </a:p>
        </p:txBody>
      </p:sp>
      <p:sp>
        <p:nvSpPr>
          <p:cNvPr id="3" name="Text Placeholder 2">
            <a:extLst>
              <a:ext uri="{FF2B5EF4-FFF2-40B4-BE49-F238E27FC236}">
                <a16:creationId xmlns:a16="http://schemas.microsoft.com/office/drawing/2014/main" id="{FAC0C364-3C63-40A3-8BA0-1FFF5D84D06C}"/>
              </a:ext>
            </a:extLst>
          </p:cNvPr>
          <p:cNvSpPr>
            <a:spLocks noGrp="1"/>
          </p:cNvSpPr>
          <p:nvPr>
            <p:ph type="body" idx="1" hasCustomPrompt="1"/>
          </p:nvPr>
        </p:nvSpPr>
        <p:spPr>
          <a:xfrm>
            <a:off x="6096000" y="4133850"/>
            <a:ext cx="5314950" cy="1500188"/>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Optional subtitle</a:t>
            </a:r>
          </a:p>
        </p:txBody>
      </p:sp>
      <p:pic>
        <p:nvPicPr>
          <p:cNvPr id="5" name="Picture 4" descr="A picture containing drawing&#10;&#10;Description automatically generated">
            <a:extLst>
              <a:ext uri="{FF2B5EF4-FFF2-40B4-BE49-F238E27FC236}">
                <a16:creationId xmlns:a16="http://schemas.microsoft.com/office/drawing/2014/main" id="{831C7D44-A6DC-4B25-959D-1A73402585C8}"/>
              </a:ext>
            </a:extLst>
          </p:cNvPr>
          <p:cNvPicPr>
            <a:picLocks noChangeAspect="1"/>
          </p:cNvPicPr>
          <p:nvPr/>
        </p:nvPicPr>
        <p:blipFill rotWithShape="1">
          <a:blip r:embed="rId2">
            <a:biLevel thresh="25000"/>
            <a:alphaModFix amt="15000"/>
            <a:extLst>
              <a:ext uri="{28A0092B-C50C-407E-A947-70E740481C1C}">
                <a14:useLocalDpi xmlns:a14="http://schemas.microsoft.com/office/drawing/2010/main" val="0"/>
              </a:ext>
            </a:extLst>
          </a:blip>
          <a:srcRect r="52596"/>
          <a:stretch/>
        </p:blipFill>
        <p:spPr>
          <a:xfrm>
            <a:off x="448684" y="1187741"/>
            <a:ext cx="4870370" cy="4663440"/>
          </a:xfrm>
          <a:prstGeom prst="rect">
            <a:avLst/>
          </a:prstGeom>
        </p:spPr>
      </p:pic>
    </p:spTree>
    <p:extLst>
      <p:ext uri="{BB962C8B-B14F-4D97-AF65-F5344CB8AC3E}">
        <p14:creationId xmlns:p14="http://schemas.microsoft.com/office/powerpoint/2010/main" val="337296346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62F93-1641-4E85-8989-5396F5BF3555}"/>
              </a:ext>
            </a:extLst>
          </p:cNvPr>
          <p:cNvSpPr>
            <a:spLocks noGrp="1"/>
          </p:cNvSpPr>
          <p:nvPr>
            <p:ph type="title" hasCustomPrompt="1"/>
          </p:nvPr>
        </p:nvSpPr>
        <p:spPr>
          <a:xfrm>
            <a:off x="6096000" y="1088231"/>
            <a:ext cx="5314950" cy="2852738"/>
          </a:xfrm>
        </p:spPr>
        <p:txBody>
          <a:bodyPr anchor="b">
            <a:noAutofit/>
          </a:bodyPr>
          <a:lstStyle>
            <a:lvl1pPr>
              <a:defRPr sz="5400">
                <a:solidFill>
                  <a:schemeClr val="tx1"/>
                </a:solidFill>
              </a:defRPr>
            </a:lvl1pPr>
          </a:lstStyle>
          <a:p>
            <a:r>
              <a:t>New section or topic</a:t>
            </a:r>
          </a:p>
        </p:txBody>
      </p:sp>
      <p:sp>
        <p:nvSpPr>
          <p:cNvPr id="3" name="Text Placeholder 2">
            <a:extLst>
              <a:ext uri="{FF2B5EF4-FFF2-40B4-BE49-F238E27FC236}">
                <a16:creationId xmlns:a16="http://schemas.microsoft.com/office/drawing/2014/main" id="{FAC0C364-3C63-40A3-8BA0-1FFF5D84D06C}"/>
              </a:ext>
            </a:extLst>
          </p:cNvPr>
          <p:cNvSpPr>
            <a:spLocks noGrp="1"/>
          </p:cNvSpPr>
          <p:nvPr>
            <p:ph type="body" idx="1" hasCustomPrompt="1"/>
          </p:nvPr>
        </p:nvSpPr>
        <p:spPr>
          <a:xfrm>
            <a:off x="6096000" y="4133850"/>
            <a:ext cx="5314950" cy="1500188"/>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Optional subtitle</a:t>
            </a:r>
          </a:p>
        </p:txBody>
      </p:sp>
      <p:pic>
        <p:nvPicPr>
          <p:cNvPr id="13" name="Picture 12" descr="A close up of a logo&#10;&#10;Description automatically generated">
            <a:extLst>
              <a:ext uri="{FF2B5EF4-FFF2-40B4-BE49-F238E27FC236}">
                <a16:creationId xmlns:a16="http://schemas.microsoft.com/office/drawing/2014/main" id="{B23CA0EF-9276-4AE6-AC29-44AB1A442F7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4305" r="52414"/>
          <a:stretch/>
        </p:blipFill>
        <p:spPr>
          <a:xfrm>
            <a:off x="14067" y="461906"/>
            <a:ext cx="5276851" cy="6115110"/>
          </a:xfrm>
          <a:prstGeom prst="rect">
            <a:avLst/>
          </a:prstGeom>
        </p:spPr>
      </p:pic>
    </p:spTree>
    <p:extLst>
      <p:ext uri="{BB962C8B-B14F-4D97-AF65-F5344CB8AC3E}">
        <p14:creationId xmlns:p14="http://schemas.microsoft.com/office/powerpoint/2010/main" val="120353830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Options">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C5003E-186F-41AA-B832-FDF024FD3E08}"/>
              </a:ext>
            </a:extLst>
          </p:cNvPr>
          <p:cNvSpPr txBox="1"/>
          <p:nvPr/>
        </p:nvSpPr>
        <p:spPr>
          <a:xfrm>
            <a:off x="1101970" y="476660"/>
            <a:ext cx="9988061" cy="3631763"/>
          </a:xfrm>
          <a:prstGeom prst="rect">
            <a:avLst/>
          </a:prstGeom>
          <a:noFill/>
        </p:spPr>
        <p:txBody>
          <a:bodyPr wrap="square" rtlCol="0">
            <a:spAutoFit/>
          </a:bodyPr>
          <a:lstStyle/>
          <a:p>
            <a:pPr algn="ctr">
              <a:lnSpc>
                <a:spcPts val="13800"/>
              </a:lnSpc>
            </a:pPr>
            <a:r>
              <a:rPr sz="13800"/>
              <a:t>ALTERNATE TITLE SLIDES</a:t>
            </a:r>
          </a:p>
        </p:txBody>
      </p:sp>
      <p:sp>
        <p:nvSpPr>
          <p:cNvPr id="7" name="TextBox 6">
            <a:extLst>
              <a:ext uri="{FF2B5EF4-FFF2-40B4-BE49-F238E27FC236}">
                <a16:creationId xmlns:a16="http://schemas.microsoft.com/office/drawing/2014/main" id="{F7A572FA-2598-45B3-8A66-908068D56DF8}"/>
              </a:ext>
            </a:extLst>
          </p:cNvPr>
          <p:cNvSpPr txBox="1"/>
          <p:nvPr/>
        </p:nvSpPr>
        <p:spPr>
          <a:xfrm>
            <a:off x="2257864" y="4233118"/>
            <a:ext cx="7676271" cy="1754326"/>
          </a:xfrm>
          <a:prstGeom prst="rect">
            <a:avLst/>
          </a:prstGeom>
          <a:noFill/>
        </p:spPr>
        <p:txBody>
          <a:bodyPr wrap="square" rtlCol="0">
            <a:spAutoFit/>
          </a:bodyPr>
          <a:lstStyle/>
          <a:p>
            <a:pPr algn="ctr"/>
            <a:r>
              <a:rPr sz="5400"/>
              <a:t>Choose either with or without the MVP logo.</a:t>
            </a:r>
          </a:p>
        </p:txBody>
      </p:sp>
    </p:spTree>
    <p:extLst>
      <p:ext uri="{BB962C8B-B14F-4D97-AF65-F5344CB8AC3E}">
        <p14:creationId xmlns:p14="http://schemas.microsoft.com/office/powerpoint/2010/main" val="31917560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3">
    <p:bg>
      <p:bgRef idx="1001">
        <a:schemeClr val="bg1"/>
      </p:bgRef>
    </p:bg>
    <p:spTree>
      <p:nvGrpSpPr>
        <p:cNvPr id="1" name=""/>
        <p:cNvGrpSpPr/>
        <p:nvPr/>
      </p:nvGrpSpPr>
      <p:grpSpPr>
        <a:xfrm>
          <a:off x="0" y="0"/>
          <a:ext cx="0" cy="0"/>
          <a:chOff x="0" y="0"/>
          <a:chExt cx="0" cy="0"/>
        </a:xfrm>
      </p:grpSpPr>
      <p:pic>
        <p:nvPicPr>
          <p:cNvPr id="15" name="Picture 14" descr="A picture containing drawing&#10;&#10;Description automatically generated">
            <a:extLst>
              <a:ext uri="{FF2B5EF4-FFF2-40B4-BE49-F238E27FC236}">
                <a16:creationId xmlns:a16="http://schemas.microsoft.com/office/drawing/2014/main" id="{9144404B-7CA4-43EB-A617-BE02D4104D3B}"/>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52410"/>
          <a:stretch/>
        </p:blipFill>
        <p:spPr>
          <a:xfrm>
            <a:off x="469844" y="1187741"/>
            <a:ext cx="4849210" cy="4663440"/>
          </a:xfrm>
          <a:prstGeom prst="rect">
            <a:avLst/>
          </a:prstGeom>
        </p:spPr>
      </p:pic>
      <p:sp>
        <p:nvSpPr>
          <p:cNvPr id="2" name="Title 1">
            <a:extLst>
              <a:ext uri="{FF2B5EF4-FFF2-40B4-BE49-F238E27FC236}">
                <a16:creationId xmlns:a16="http://schemas.microsoft.com/office/drawing/2014/main" id="{D4862F93-1641-4E85-8989-5396F5BF3555}"/>
              </a:ext>
            </a:extLst>
          </p:cNvPr>
          <p:cNvSpPr>
            <a:spLocks noGrp="1"/>
          </p:cNvSpPr>
          <p:nvPr>
            <p:ph type="title" hasCustomPrompt="1"/>
          </p:nvPr>
        </p:nvSpPr>
        <p:spPr>
          <a:xfrm>
            <a:off x="6096000" y="1088231"/>
            <a:ext cx="5314950" cy="2852738"/>
          </a:xfrm>
        </p:spPr>
        <p:txBody>
          <a:bodyPr anchor="b">
            <a:noAutofit/>
          </a:bodyPr>
          <a:lstStyle>
            <a:lvl1pPr>
              <a:defRPr sz="5400">
                <a:solidFill>
                  <a:schemeClr val="accent1"/>
                </a:solidFill>
              </a:defRPr>
            </a:lvl1pPr>
          </a:lstStyle>
          <a:p>
            <a:r>
              <a:t>New section or topic</a:t>
            </a:r>
          </a:p>
        </p:txBody>
      </p:sp>
      <p:sp>
        <p:nvSpPr>
          <p:cNvPr id="3" name="Text Placeholder 2">
            <a:extLst>
              <a:ext uri="{FF2B5EF4-FFF2-40B4-BE49-F238E27FC236}">
                <a16:creationId xmlns:a16="http://schemas.microsoft.com/office/drawing/2014/main" id="{FAC0C364-3C63-40A3-8BA0-1FFF5D84D06C}"/>
              </a:ext>
            </a:extLst>
          </p:cNvPr>
          <p:cNvSpPr>
            <a:spLocks noGrp="1"/>
          </p:cNvSpPr>
          <p:nvPr>
            <p:ph type="body" idx="1" hasCustomPrompt="1"/>
          </p:nvPr>
        </p:nvSpPr>
        <p:spPr>
          <a:xfrm>
            <a:off x="6096000" y="4133850"/>
            <a:ext cx="5314950" cy="1500188"/>
          </a:xfrm>
        </p:spPr>
        <p:txBody>
          <a:bodyPr/>
          <a:lstStyle>
            <a:lvl1pPr marL="0" indent="0">
              <a:buNone/>
              <a:defRPr sz="24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Optional subtitle</a:t>
            </a:r>
          </a:p>
        </p:txBody>
      </p:sp>
    </p:spTree>
    <p:extLst>
      <p:ext uri="{BB962C8B-B14F-4D97-AF65-F5344CB8AC3E}">
        <p14:creationId xmlns:p14="http://schemas.microsoft.com/office/powerpoint/2010/main" val="3928222134"/>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Required Last Slides">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C5003E-186F-41AA-B832-FDF024FD3E08}"/>
              </a:ext>
            </a:extLst>
          </p:cNvPr>
          <p:cNvSpPr txBox="1"/>
          <p:nvPr/>
        </p:nvSpPr>
        <p:spPr>
          <a:xfrm>
            <a:off x="1101970" y="1613119"/>
            <a:ext cx="9988061" cy="3631763"/>
          </a:xfrm>
          <a:prstGeom prst="rect">
            <a:avLst/>
          </a:prstGeom>
          <a:noFill/>
        </p:spPr>
        <p:txBody>
          <a:bodyPr wrap="square" rtlCol="0">
            <a:spAutoFit/>
          </a:bodyPr>
          <a:lstStyle/>
          <a:p>
            <a:pPr algn="ctr">
              <a:lnSpc>
                <a:spcPts val="13800"/>
              </a:lnSpc>
            </a:pPr>
            <a:r>
              <a:rPr sz="13800"/>
              <a:t>REQUIRED</a:t>
            </a:r>
            <a:br>
              <a:rPr sz="13800"/>
            </a:br>
            <a:r>
              <a:rPr sz="13800"/>
              <a:t>LAST SLIDES</a:t>
            </a:r>
          </a:p>
        </p:txBody>
      </p:sp>
    </p:spTree>
    <p:extLst>
      <p:ext uri="{BB962C8B-B14F-4D97-AF65-F5344CB8AC3E}">
        <p14:creationId xmlns:p14="http://schemas.microsoft.com/office/powerpoint/2010/main" val="400213528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valuation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0DC0FE-C959-4007-AAFE-A162BC753ADD}"/>
              </a:ext>
            </a:extLst>
          </p:cNvPr>
          <p:cNvSpPr/>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3" name="Picture 2">
            <a:extLst>
              <a:ext uri="{FF2B5EF4-FFF2-40B4-BE49-F238E27FC236}">
                <a16:creationId xmlns:a16="http://schemas.microsoft.com/office/drawing/2014/main" id="{5DEEE9A0-4EDB-1E94-4F74-28DB51900B5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15123" y="5889357"/>
            <a:ext cx="1572497" cy="654552"/>
          </a:xfrm>
          <a:prstGeom prst="rect">
            <a:avLst/>
          </a:prstGeom>
        </p:spPr>
      </p:pic>
      <p:sp>
        <p:nvSpPr>
          <p:cNvPr id="8" name="TextBox 7">
            <a:extLst>
              <a:ext uri="{FF2B5EF4-FFF2-40B4-BE49-F238E27FC236}">
                <a16:creationId xmlns:a16="http://schemas.microsoft.com/office/drawing/2014/main" id="{F0BF3118-4493-4E1C-8A38-06A4EF222EDF}"/>
              </a:ext>
            </a:extLst>
          </p:cNvPr>
          <p:cNvSpPr txBox="1"/>
          <p:nvPr/>
        </p:nvSpPr>
        <p:spPr>
          <a:xfrm>
            <a:off x="460698" y="1181629"/>
            <a:ext cx="3385260" cy="830997"/>
          </a:xfrm>
          <a:prstGeom prst="rect">
            <a:avLst/>
          </a:prstGeom>
          <a:noFill/>
        </p:spPr>
        <p:txBody>
          <a:bodyPr wrap="square" rtlCol="0">
            <a:spAutoFit/>
          </a:bodyPr>
          <a:lstStyle/>
          <a:p>
            <a:r>
              <a:rPr sz="4800" dirty="0">
                <a:solidFill>
                  <a:schemeClr val="bg1"/>
                </a:solidFill>
                <a:latin typeface="+mj-lt"/>
              </a:rPr>
              <a:t>Evaluations!</a:t>
            </a:r>
          </a:p>
        </p:txBody>
      </p:sp>
      <p:pic>
        <p:nvPicPr>
          <p:cNvPr id="16" name="Picture 15" descr="A picture containing clipart&#10;&#10;Description automatically generated">
            <a:extLst>
              <a:ext uri="{FF2B5EF4-FFF2-40B4-BE49-F238E27FC236}">
                <a16:creationId xmlns:a16="http://schemas.microsoft.com/office/drawing/2014/main" id="{D9A0ECD8-854C-4646-B90B-C3A005039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433" y="5988033"/>
            <a:ext cx="1241622" cy="457200"/>
          </a:xfrm>
          <a:prstGeom prst="rect">
            <a:avLst/>
          </a:prstGeom>
        </p:spPr>
      </p:pic>
      <p:pic>
        <p:nvPicPr>
          <p:cNvPr id="18" name="Picture 17">
            <a:extLst>
              <a:ext uri="{FF2B5EF4-FFF2-40B4-BE49-F238E27FC236}">
                <a16:creationId xmlns:a16="http://schemas.microsoft.com/office/drawing/2014/main" id="{C29B9B9E-0357-44D4-9BE8-970E92210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8108" y="5988033"/>
            <a:ext cx="1133193" cy="457200"/>
          </a:xfrm>
          <a:prstGeom prst="rect">
            <a:avLst/>
          </a:prstGeom>
        </p:spPr>
      </p:pic>
      <p:pic>
        <p:nvPicPr>
          <p:cNvPr id="20" name="Content Placeholder 4" descr="Microsoft Logo">
            <a:extLst>
              <a:ext uri="{FF2B5EF4-FFF2-40B4-BE49-F238E27FC236}">
                <a16:creationId xmlns:a16="http://schemas.microsoft.com/office/drawing/2014/main" id="{2E149F08-8A69-4975-98DD-7669456BC98E}"/>
              </a:ext>
            </a:extLst>
          </p:cNvPr>
          <p:cNvPicPr>
            <a:picLocks noChangeAspect="1"/>
          </p:cNvPicPr>
          <p:nvPr/>
        </p:nvPicPr>
        <p:blipFill rotWithShape="1">
          <a:blip r:embed="rId5">
            <a:extLst>
              <a:ext uri="{28A0092B-C50C-407E-A947-70E740481C1C}">
                <a14:useLocalDpi xmlns:a14="http://schemas.microsoft.com/office/drawing/2010/main" val="0"/>
              </a:ext>
            </a:extLst>
          </a:blip>
          <a:srcRect l="2780" t="12321" r="82507" b="65749"/>
          <a:stretch/>
        </p:blipFill>
        <p:spPr>
          <a:xfrm>
            <a:off x="8439700" y="5978507"/>
            <a:ext cx="1815667" cy="457200"/>
          </a:xfrm>
          <a:prstGeom prst="rect">
            <a:avLst/>
          </a:prstGeom>
        </p:spPr>
      </p:pic>
      <p:sp>
        <p:nvSpPr>
          <p:cNvPr id="4" name="Text Placeholder 2">
            <a:extLst>
              <a:ext uri="{FF2B5EF4-FFF2-40B4-BE49-F238E27FC236}">
                <a16:creationId xmlns:a16="http://schemas.microsoft.com/office/drawing/2014/main" id="{335B9335-2572-FE35-311B-9C47AAA989E8}"/>
              </a:ext>
            </a:extLst>
          </p:cNvPr>
          <p:cNvSpPr>
            <a:spLocks noGrp="1"/>
          </p:cNvSpPr>
          <p:nvPr>
            <p:ph type="body" idx="1" hasCustomPrompt="1"/>
          </p:nvPr>
        </p:nvSpPr>
        <p:spPr>
          <a:xfrm>
            <a:off x="531962" y="2185031"/>
            <a:ext cx="5243685" cy="100922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AU" dirty="0"/>
              <a:t>Session Name (Optional)</a:t>
            </a:r>
            <a:endParaRPr dirty="0"/>
          </a:p>
        </p:txBody>
      </p:sp>
      <p:sp>
        <p:nvSpPr>
          <p:cNvPr id="5" name="Text Placeholder 2">
            <a:extLst>
              <a:ext uri="{FF2B5EF4-FFF2-40B4-BE49-F238E27FC236}">
                <a16:creationId xmlns:a16="http://schemas.microsoft.com/office/drawing/2014/main" id="{F98940AB-B4EE-60C0-FFA9-35D4CF063D1D}"/>
              </a:ext>
            </a:extLst>
          </p:cNvPr>
          <p:cNvSpPr>
            <a:spLocks noGrp="1"/>
          </p:cNvSpPr>
          <p:nvPr>
            <p:ph type="body" idx="11" hasCustomPrompt="1"/>
          </p:nvPr>
        </p:nvSpPr>
        <p:spPr>
          <a:xfrm>
            <a:off x="531962" y="3879098"/>
            <a:ext cx="5314951" cy="1900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spcBef>
                <a:spcPts val="600"/>
              </a:spcBef>
              <a:buNone/>
            </a:pPr>
            <a:r>
              <a:rPr lang="en-US" sz="2400" dirty="0">
                <a:solidFill>
                  <a:schemeClr val="bg1"/>
                </a:solidFill>
              </a:rPr>
              <a:t>URL  | Social Media</a:t>
            </a:r>
          </a:p>
          <a:p>
            <a:pPr marL="0" indent="0">
              <a:spcBef>
                <a:spcPts val="600"/>
              </a:spcBef>
              <a:buNone/>
            </a:pPr>
            <a:r>
              <a:rPr lang="en-US" sz="2400" dirty="0" err="1">
                <a:solidFill>
                  <a:schemeClr val="bg1"/>
                </a:solidFill>
              </a:rPr>
              <a:t>Linkedin</a:t>
            </a:r>
            <a:endParaRPr lang="en-US" sz="2400" dirty="0">
              <a:solidFill>
                <a:schemeClr val="bg1"/>
              </a:solidFill>
            </a:endParaRPr>
          </a:p>
          <a:p>
            <a:pPr marL="0" indent="0">
              <a:spcBef>
                <a:spcPts val="600"/>
              </a:spcBef>
              <a:buNone/>
            </a:pPr>
            <a:r>
              <a:rPr lang="en-US" sz="2400" dirty="0">
                <a:solidFill>
                  <a:schemeClr val="bg1"/>
                </a:solidFill>
              </a:rPr>
              <a:t>Contact Info</a:t>
            </a:r>
          </a:p>
          <a:p>
            <a:pPr marL="0" indent="0">
              <a:spcBef>
                <a:spcPts val="600"/>
              </a:spcBef>
              <a:buNone/>
            </a:pPr>
            <a:r>
              <a:rPr lang="en-US" sz="2400" dirty="0">
                <a:solidFill>
                  <a:schemeClr val="bg1"/>
                </a:solidFill>
              </a:rPr>
              <a:t>Company name </a:t>
            </a:r>
            <a:r>
              <a:rPr lang="en-US" sz="2400" dirty="0" err="1">
                <a:solidFill>
                  <a:schemeClr val="bg1"/>
                </a:solidFill>
              </a:rPr>
              <a:t>etc</a:t>
            </a:r>
            <a:endParaRPr lang="en-US" dirty="0"/>
          </a:p>
        </p:txBody>
      </p:sp>
    </p:spTree>
    <p:extLst>
      <p:ext uri="{BB962C8B-B14F-4D97-AF65-F5344CB8AC3E}">
        <p14:creationId xmlns:p14="http://schemas.microsoft.com/office/powerpoint/2010/main" val="1327109793"/>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Microsoft Research">
    <p:spTree>
      <p:nvGrpSpPr>
        <p:cNvPr id="1" name=""/>
        <p:cNvGrpSpPr/>
        <p:nvPr/>
      </p:nvGrpSpPr>
      <p:grpSpPr>
        <a:xfrm>
          <a:off x="0" y="0"/>
          <a:ext cx="0" cy="0"/>
          <a:chOff x="0" y="0"/>
          <a:chExt cx="0" cy="0"/>
        </a:xfrm>
      </p:grpSpPr>
      <p:pic>
        <p:nvPicPr>
          <p:cNvPr id="7" name="Graphic 6" descr="QR code Link to http://aka.ms/ExcelVGResearch">
            <a:extLst>
              <a:ext uri="{FF2B5EF4-FFF2-40B4-BE49-F238E27FC236}">
                <a16:creationId xmlns:a16="http://schemas.microsoft.com/office/drawing/2014/main" id="{C889F834-D63F-4465-8902-98CBBCDDA3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0129" y="493058"/>
            <a:ext cx="5220264" cy="5220264"/>
          </a:xfrm>
          <a:prstGeom prst="rect">
            <a:avLst/>
          </a:prstGeom>
        </p:spPr>
      </p:pic>
      <p:sp>
        <p:nvSpPr>
          <p:cNvPr id="9" name="TextBox 8">
            <a:extLst>
              <a:ext uri="{FF2B5EF4-FFF2-40B4-BE49-F238E27FC236}">
                <a16:creationId xmlns:a16="http://schemas.microsoft.com/office/drawing/2014/main" id="{39D5522E-4C42-4500-84F1-61AAAAFF8E4A}"/>
              </a:ext>
            </a:extLst>
          </p:cNvPr>
          <p:cNvSpPr txBox="1"/>
          <p:nvPr/>
        </p:nvSpPr>
        <p:spPr>
          <a:xfrm>
            <a:off x="6835052" y="5799307"/>
            <a:ext cx="4830418" cy="369332"/>
          </a:xfrm>
          <a:prstGeom prst="rect">
            <a:avLst/>
          </a:prstGeom>
          <a:noFill/>
        </p:spPr>
        <p:txBody>
          <a:bodyPr wrap="square" rtlCol="0">
            <a:spAutoFit/>
          </a:bodyPr>
          <a:lstStyle/>
          <a:p>
            <a:pPr algn="ctr"/>
            <a:r>
              <a:rPr u="none">
                <a:solidFill>
                  <a:srgbClr val="45A649"/>
                </a:solidFill>
              </a:rPr>
              <a:t>http://aka.ms/ExcelVGResearch</a:t>
            </a:r>
            <a:endParaRPr u="none">
              <a:solidFill>
                <a:srgbClr val="45A649"/>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37FE464F-A465-49A8-AA8C-5BFD9C6A5E84}"/>
              </a:ext>
            </a:extLst>
          </p:cNvPr>
          <p:cNvSpPr txBox="1"/>
          <p:nvPr/>
        </p:nvSpPr>
        <p:spPr>
          <a:xfrm>
            <a:off x="571500" y="689361"/>
            <a:ext cx="6480013" cy="1138773"/>
          </a:xfrm>
          <a:prstGeom prst="rect">
            <a:avLst/>
          </a:prstGeom>
          <a:noFill/>
        </p:spPr>
        <p:txBody>
          <a:bodyPr wrap="square" lIns="0" rIns="0" rtlCol="0">
            <a:spAutoFit/>
          </a:bodyPr>
          <a:lstStyle/>
          <a:p>
            <a:r>
              <a:rPr sz="3400">
                <a:solidFill>
                  <a:schemeClr val="accent1"/>
                </a:solidFill>
                <a:latin typeface="Segoe UI" panose="020B0502040204020203" pitchFamily="34" charset="0"/>
                <a:cs typeface="Segoe UI" panose="020B0502040204020203" pitchFamily="34" charset="0"/>
              </a:rPr>
              <a:t>The Microsoft Excel team is seeking research participants!</a:t>
            </a:r>
            <a:endParaRPr sz="3400">
              <a:solidFill>
                <a:schemeClr val="accent1"/>
              </a:solidFill>
            </a:endParaRPr>
          </a:p>
        </p:txBody>
      </p:sp>
      <p:sp>
        <p:nvSpPr>
          <p:cNvPr id="14" name="TextBox 13">
            <a:extLst>
              <a:ext uri="{FF2B5EF4-FFF2-40B4-BE49-F238E27FC236}">
                <a16:creationId xmlns:a16="http://schemas.microsoft.com/office/drawing/2014/main" id="{D475BF4A-96E0-424A-AF92-FD562D836147}"/>
              </a:ext>
            </a:extLst>
          </p:cNvPr>
          <p:cNvSpPr txBox="1"/>
          <p:nvPr/>
        </p:nvSpPr>
        <p:spPr>
          <a:xfrm>
            <a:off x="571500" y="2085262"/>
            <a:ext cx="5406887" cy="2308324"/>
          </a:xfrm>
          <a:prstGeom prst="rect">
            <a:avLst/>
          </a:prstGeom>
          <a:noFill/>
        </p:spPr>
        <p:txBody>
          <a:bodyPr wrap="square" lIns="0" rIns="0" rtlCol="0">
            <a:spAutoFit/>
          </a:bodyPr>
          <a:lstStyle/>
          <a:p>
            <a:r>
              <a:rPr>
                <a:latin typeface="Segoe UI" panose="020B0502040204020203" pitchFamily="34" charset="0"/>
                <a:cs typeface="Segoe UI" panose="020B0502040204020203" pitchFamily="34" charset="0"/>
              </a:rPr>
              <a:t>We love hearing from our customers and your involvement will help shape the future of Excel. If you're willing to be contacted to provide feedback and participate in future research studies, please sign up! </a:t>
            </a:r>
          </a:p>
          <a:p>
            <a:endParaRPr>
              <a:latin typeface="Segoe UI" panose="020B0502040204020203" pitchFamily="34" charset="0"/>
              <a:cs typeface="Segoe UI" panose="020B0502040204020203" pitchFamily="34" charset="0"/>
            </a:endParaRPr>
          </a:p>
          <a:p>
            <a:r>
              <a:rPr>
                <a:latin typeface="Segoe UI" panose="020B0502040204020203" pitchFamily="34" charset="0"/>
                <a:cs typeface="Segoe UI" panose="020B0502040204020203" pitchFamily="34" charset="0"/>
              </a:rPr>
              <a:t>Thank you for your time and consideration, </a:t>
            </a:r>
          </a:p>
          <a:p>
            <a:r>
              <a:rPr>
                <a:latin typeface="Segoe UI" panose="020B0502040204020203" pitchFamily="34" charset="0"/>
                <a:cs typeface="Segoe UI" panose="020B0502040204020203" pitchFamily="34" charset="0"/>
              </a:rPr>
              <a:t>Microsoft Excel Team</a:t>
            </a:r>
          </a:p>
        </p:txBody>
      </p:sp>
      <p:pic>
        <p:nvPicPr>
          <p:cNvPr id="16" name="Picture 15" descr="A picture containing drawing&#10;&#10;Description automatically generated">
            <a:extLst>
              <a:ext uri="{FF2B5EF4-FFF2-40B4-BE49-F238E27FC236}">
                <a16:creationId xmlns:a16="http://schemas.microsoft.com/office/drawing/2014/main" id="{3AFED11F-9073-4DB8-930C-3CF7DEC1AEB7}"/>
              </a:ext>
            </a:extLst>
          </p:cNvPr>
          <p:cNvPicPr>
            <a:picLocks noChangeAspect="1"/>
          </p:cNvPicPr>
          <p:nvPr/>
        </p:nvPicPr>
        <p:blipFill rotWithShape="1">
          <a:blip r:embed="rId4">
            <a:extLst>
              <a:ext uri="{28A0092B-C50C-407E-A947-70E740481C1C}">
                <a14:useLocalDpi xmlns:a14="http://schemas.microsoft.com/office/drawing/2010/main" val="0"/>
              </a:ext>
            </a:extLst>
          </a:blip>
          <a:srcRect l="10574" t="26566" r="10480" b="26284"/>
          <a:stretch/>
        </p:blipFill>
        <p:spPr>
          <a:xfrm>
            <a:off x="325498" y="6256810"/>
            <a:ext cx="1498398" cy="329184"/>
          </a:xfrm>
          <a:prstGeom prst="rect">
            <a:avLst/>
          </a:prstGeom>
        </p:spPr>
      </p:pic>
    </p:spTree>
    <p:extLst>
      <p:ext uri="{BB962C8B-B14F-4D97-AF65-F5344CB8AC3E}">
        <p14:creationId xmlns:p14="http://schemas.microsoft.com/office/powerpoint/2010/main" val="2033397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ptional Last Slides">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C5003E-186F-41AA-B832-FDF024FD3E08}"/>
              </a:ext>
            </a:extLst>
          </p:cNvPr>
          <p:cNvSpPr txBox="1"/>
          <p:nvPr/>
        </p:nvSpPr>
        <p:spPr>
          <a:xfrm>
            <a:off x="1101970" y="476660"/>
            <a:ext cx="9988061" cy="3631763"/>
          </a:xfrm>
          <a:prstGeom prst="rect">
            <a:avLst/>
          </a:prstGeom>
          <a:noFill/>
        </p:spPr>
        <p:txBody>
          <a:bodyPr wrap="square" rtlCol="0">
            <a:spAutoFit/>
          </a:bodyPr>
          <a:lstStyle/>
          <a:p>
            <a:pPr algn="ctr">
              <a:lnSpc>
                <a:spcPts val="13800"/>
              </a:lnSpc>
            </a:pPr>
            <a:r>
              <a:rPr sz="13800"/>
              <a:t>OPTIONAL</a:t>
            </a:r>
            <a:br>
              <a:rPr sz="13800"/>
            </a:br>
            <a:r>
              <a:rPr sz="13800"/>
              <a:t>LAST SLIDES</a:t>
            </a:r>
          </a:p>
        </p:txBody>
      </p:sp>
      <p:sp>
        <p:nvSpPr>
          <p:cNvPr id="7" name="TextBox 6">
            <a:extLst>
              <a:ext uri="{FF2B5EF4-FFF2-40B4-BE49-F238E27FC236}">
                <a16:creationId xmlns:a16="http://schemas.microsoft.com/office/drawing/2014/main" id="{F7A572FA-2598-45B3-8A66-908068D56DF8}"/>
              </a:ext>
            </a:extLst>
          </p:cNvPr>
          <p:cNvSpPr txBox="1"/>
          <p:nvPr/>
        </p:nvSpPr>
        <p:spPr>
          <a:xfrm>
            <a:off x="2257864" y="4233118"/>
            <a:ext cx="7676271" cy="1754326"/>
          </a:xfrm>
          <a:prstGeom prst="rect">
            <a:avLst/>
          </a:prstGeom>
          <a:noFill/>
        </p:spPr>
        <p:txBody>
          <a:bodyPr wrap="square" rtlCol="0">
            <a:spAutoFit/>
          </a:bodyPr>
          <a:lstStyle/>
          <a:p>
            <a:pPr algn="ctr"/>
            <a:r>
              <a:rPr sz="5400"/>
              <a:t>Choose either with or without the MVP logo.</a:t>
            </a:r>
          </a:p>
        </p:txBody>
      </p:sp>
    </p:spTree>
    <p:extLst>
      <p:ext uri="{BB962C8B-B14F-4D97-AF65-F5344CB8AC3E}">
        <p14:creationId xmlns:p14="http://schemas.microsoft.com/office/powerpoint/2010/main" val="112337172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Last Slide">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63BE709-1459-4040-BF7A-2AEDC1D89F84}"/>
              </a:ext>
            </a:extLst>
          </p:cNvPr>
          <p:cNvSpPr/>
          <p:nvPr/>
        </p:nvSpPr>
        <p:spPr>
          <a:xfrm>
            <a:off x="8743950" y="0"/>
            <a:ext cx="3448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Do not remove" hidden="1">
            <a:extLst>
              <a:ext uri="{FF2B5EF4-FFF2-40B4-BE49-F238E27FC236}">
                <a16:creationId xmlns:a16="http://schemas.microsoft.com/office/drawing/2014/main" id="{32E892C0-CE25-41CF-9CE3-6D599184E6EE}"/>
              </a:ext>
            </a:extLst>
          </p:cNvPr>
          <p:cNvSpPr/>
          <p:nvPr>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55E3F4EE-93CF-4157-BA25-FC3CD07AD5AB}"/>
              </a:ext>
            </a:extLst>
          </p:cNvPr>
          <p:cNvSpPr>
            <a:spLocks noGrp="1"/>
          </p:cNvSpPr>
          <p:nvPr>
            <p:ph type="ctrTitle"/>
          </p:nvPr>
        </p:nvSpPr>
        <p:spPr>
          <a:xfrm>
            <a:off x="1033075" y="1249299"/>
            <a:ext cx="6701222" cy="2387600"/>
          </a:xfrm>
        </p:spPr>
        <p:txBody>
          <a:bodyPr anchor="b">
            <a:noAutofit/>
          </a:bodyPr>
          <a:lstStyle>
            <a:lvl1pPr algn="l">
              <a:defRPr sz="5400" cap="all" baseline="0">
                <a:solidFill>
                  <a:schemeClr val="tx1"/>
                </a:solidFill>
              </a:defRPr>
            </a:lvl1pPr>
          </a:lstStyle>
          <a:p>
            <a:r>
              <a:t>Click to edit Master title style</a:t>
            </a:r>
          </a:p>
        </p:txBody>
      </p:sp>
      <p:sp>
        <p:nvSpPr>
          <p:cNvPr id="3" name="Subtitle 2">
            <a:extLst>
              <a:ext uri="{FF2B5EF4-FFF2-40B4-BE49-F238E27FC236}">
                <a16:creationId xmlns:a16="http://schemas.microsoft.com/office/drawing/2014/main" id="{7C89470E-9316-444D-9CD6-8B9D5F51C6B5}"/>
              </a:ext>
            </a:extLst>
          </p:cNvPr>
          <p:cNvSpPr>
            <a:spLocks noGrp="1"/>
          </p:cNvSpPr>
          <p:nvPr>
            <p:ph type="subTitle" idx="1"/>
          </p:nvPr>
        </p:nvSpPr>
        <p:spPr>
          <a:xfrm>
            <a:off x="1033075" y="4122708"/>
            <a:ext cx="6701222" cy="1655763"/>
          </a:xfrm>
        </p:spPr>
        <p:txBody>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9" name="Picture 8" descr="A picture containing clipart&#10;&#10;Description automatically generated">
            <a:extLst>
              <a:ext uri="{FF2B5EF4-FFF2-40B4-BE49-F238E27FC236}">
                <a16:creationId xmlns:a16="http://schemas.microsoft.com/office/drawing/2014/main" id="{EC0D5CB0-F22D-417A-B402-294BC78BC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229" y="2547794"/>
            <a:ext cx="1677450" cy="617684"/>
          </a:xfrm>
          <a:prstGeom prst="rect">
            <a:avLst/>
          </a:prstGeom>
        </p:spPr>
      </p:pic>
      <p:pic>
        <p:nvPicPr>
          <p:cNvPr id="10" name="Picture 9">
            <a:extLst>
              <a:ext uri="{FF2B5EF4-FFF2-40B4-BE49-F238E27FC236}">
                <a16:creationId xmlns:a16="http://schemas.microsoft.com/office/drawing/2014/main" id="{FBACFDC1-3405-4339-B35E-EF00E4E5C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4541" y="5296667"/>
            <a:ext cx="1524690" cy="615154"/>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B9FA8607-BB4B-4C4A-AD13-1C7C79353516}"/>
              </a:ext>
            </a:extLst>
          </p:cNvPr>
          <p:cNvPicPr>
            <a:picLocks noChangeAspect="1"/>
          </p:cNvPicPr>
          <p:nvPr/>
        </p:nvPicPr>
        <p:blipFill rotWithShape="1">
          <a:blip r:embed="rId5">
            <a:extLst>
              <a:ext uri="{28A0092B-C50C-407E-A947-70E740481C1C}">
                <a14:useLocalDpi xmlns:a14="http://schemas.microsoft.com/office/drawing/2010/main" val="0"/>
              </a:ext>
            </a:extLst>
          </a:blip>
          <a:srcRect l="10574" t="26566" r="10480" b="26284"/>
          <a:stretch/>
        </p:blipFill>
        <p:spPr>
          <a:xfrm>
            <a:off x="9584541" y="4038351"/>
            <a:ext cx="1748131" cy="384048"/>
          </a:xfrm>
          <a:prstGeom prst="rect">
            <a:avLst/>
          </a:prstGeom>
        </p:spPr>
      </p:pic>
      <p:pic>
        <p:nvPicPr>
          <p:cNvPr id="5" name="Picture 4">
            <a:extLst>
              <a:ext uri="{FF2B5EF4-FFF2-40B4-BE49-F238E27FC236}">
                <a16:creationId xmlns:a16="http://schemas.microsoft.com/office/drawing/2014/main" id="{4B498EE8-B03D-A3E1-39EA-ED13F84CBB56}"/>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503296" y="875178"/>
            <a:ext cx="1861315" cy="777099"/>
          </a:xfrm>
          <a:prstGeom prst="rect">
            <a:avLst/>
          </a:prstGeom>
        </p:spPr>
      </p:pic>
    </p:spTree>
    <p:extLst>
      <p:ext uri="{BB962C8B-B14F-4D97-AF65-F5344CB8AC3E}">
        <p14:creationId xmlns:p14="http://schemas.microsoft.com/office/powerpoint/2010/main" val="126977131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Last Slide (No MVP Logo)">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63BE709-1459-4040-BF7A-2AEDC1D89F84}"/>
              </a:ext>
            </a:extLst>
          </p:cNvPr>
          <p:cNvSpPr/>
          <p:nvPr/>
        </p:nvSpPr>
        <p:spPr>
          <a:xfrm>
            <a:off x="8743950" y="0"/>
            <a:ext cx="3448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Do not remove" hidden="1">
            <a:extLst>
              <a:ext uri="{FF2B5EF4-FFF2-40B4-BE49-F238E27FC236}">
                <a16:creationId xmlns:a16="http://schemas.microsoft.com/office/drawing/2014/main" id="{32E892C0-CE25-41CF-9CE3-6D599184E6EE}"/>
              </a:ext>
            </a:extLst>
          </p:cNvPr>
          <p:cNvSpPr/>
          <p:nvPr>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55E3F4EE-93CF-4157-BA25-FC3CD07AD5AB}"/>
              </a:ext>
            </a:extLst>
          </p:cNvPr>
          <p:cNvSpPr>
            <a:spLocks noGrp="1"/>
          </p:cNvSpPr>
          <p:nvPr>
            <p:ph type="ctrTitle"/>
          </p:nvPr>
        </p:nvSpPr>
        <p:spPr>
          <a:xfrm>
            <a:off x="1033075" y="1249299"/>
            <a:ext cx="6701222" cy="2387600"/>
          </a:xfrm>
        </p:spPr>
        <p:txBody>
          <a:bodyPr anchor="b">
            <a:noAutofit/>
          </a:bodyPr>
          <a:lstStyle>
            <a:lvl1pPr algn="l">
              <a:defRPr sz="5400" cap="all" baseline="0">
                <a:solidFill>
                  <a:schemeClr val="tx1"/>
                </a:solidFill>
              </a:defRPr>
            </a:lvl1pPr>
          </a:lstStyle>
          <a:p>
            <a:r>
              <a:t>Click to edit Master title style</a:t>
            </a:r>
          </a:p>
        </p:txBody>
      </p:sp>
      <p:sp>
        <p:nvSpPr>
          <p:cNvPr id="3" name="Subtitle 2">
            <a:extLst>
              <a:ext uri="{FF2B5EF4-FFF2-40B4-BE49-F238E27FC236}">
                <a16:creationId xmlns:a16="http://schemas.microsoft.com/office/drawing/2014/main" id="{7C89470E-9316-444D-9CD6-8B9D5F51C6B5}"/>
              </a:ext>
            </a:extLst>
          </p:cNvPr>
          <p:cNvSpPr>
            <a:spLocks noGrp="1"/>
          </p:cNvSpPr>
          <p:nvPr>
            <p:ph type="subTitle" idx="1"/>
          </p:nvPr>
        </p:nvSpPr>
        <p:spPr>
          <a:xfrm>
            <a:off x="1033075" y="4122708"/>
            <a:ext cx="6701222" cy="1655763"/>
          </a:xfrm>
        </p:spPr>
        <p:txBody>
          <a:bodyPr/>
          <a:lstStyle>
            <a:lvl1pPr marL="0" indent="0" algn="l">
              <a:spcBef>
                <a:spcPts val="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9" name="Picture 8" descr="A picture containing clipart&#10;&#10;Description automatically generated">
            <a:extLst>
              <a:ext uri="{FF2B5EF4-FFF2-40B4-BE49-F238E27FC236}">
                <a16:creationId xmlns:a16="http://schemas.microsoft.com/office/drawing/2014/main" id="{EC0D5CB0-F22D-417A-B402-294BC78BC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04" y="3330261"/>
            <a:ext cx="1677450" cy="617684"/>
          </a:xfrm>
          <a:prstGeom prst="rect">
            <a:avLst/>
          </a:prstGeom>
        </p:spPr>
      </p:pic>
      <p:pic>
        <p:nvPicPr>
          <p:cNvPr id="10" name="Picture 9">
            <a:extLst>
              <a:ext uri="{FF2B5EF4-FFF2-40B4-BE49-F238E27FC236}">
                <a16:creationId xmlns:a16="http://schemas.microsoft.com/office/drawing/2014/main" id="{FBACFDC1-3405-4339-B35E-EF00E4E5C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4541" y="5296667"/>
            <a:ext cx="1524690" cy="615154"/>
          </a:xfrm>
          <a:prstGeom prst="rect">
            <a:avLst/>
          </a:prstGeom>
        </p:spPr>
      </p:pic>
      <p:sp>
        <p:nvSpPr>
          <p:cNvPr id="4" name="Rectangle 3">
            <a:extLst>
              <a:ext uri="{FF2B5EF4-FFF2-40B4-BE49-F238E27FC236}">
                <a16:creationId xmlns:a16="http://schemas.microsoft.com/office/drawing/2014/main" id="{F2F4A9DF-9140-420B-BB59-BFDB0E6CBA68}"/>
              </a:ext>
            </a:extLst>
          </p:cNvPr>
          <p:cNvSpPr/>
          <p:nvPr/>
        </p:nvSpPr>
        <p:spPr>
          <a:xfrm>
            <a:off x="9270609" y="5120640"/>
            <a:ext cx="2002070" cy="9667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5" name="Picture 4" descr="A picture containing drawing&#10;&#10;Description automatically generated">
            <a:extLst>
              <a:ext uri="{FF2B5EF4-FFF2-40B4-BE49-F238E27FC236}">
                <a16:creationId xmlns:a16="http://schemas.microsoft.com/office/drawing/2014/main" id="{5D8EA15D-4B7E-4C65-B62C-D0AC8AA2ABF4}"/>
              </a:ext>
            </a:extLst>
          </p:cNvPr>
          <p:cNvPicPr>
            <a:picLocks noChangeAspect="1"/>
          </p:cNvPicPr>
          <p:nvPr/>
        </p:nvPicPr>
        <p:blipFill rotWithShape="1">
          <a:blip r:embed="rId5">
            <a:extLst>
              <a:ext uri="{28A0092B-C50C-407E-A947-70E740481C1C}">
                <a14:useLocalDpi xmlns:a14="http://schemas.microsoft.com/office/drawing/2010/main" val="0"/>
              </a:ext>
            </a:extLst>
          </a:blip>
          <a:srcRect l="10574" t="26566" r="10480" b="26284"/>
          <a:stretch/>
        </p:blipFill>
        <p:spPr>
          <a:xfrm>
            <a:off x="9589164" y="5561052"/>
            <a:ext cx="1748131" cy="384048"/>
          </a:xfrm>
          <a:prstGeom prst="rect">
            <a:avLst/>
          </a:prstGeom>
        </p:spPr>
      </p:pic>
      <p:pic>
        <p:nvPicPr>
          <p:cNvPr id="11" name="Picture 10">
            <a:extLst>
              <a:ext uri="{FF2B5EF4-FFF2-40B4-BE49-F238E27FC236}">
                <a16:creationId xmlns:a16="http://schemas.microsoft.com/office/drawing/2014/main" id="{4ADF2A44-4A14-609B-35E8-3D10CC08449C}"/>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532572" y="875178"/>
            <a:ext cx="1861315" cy="777099"/>
          </a:xfrm>
          <a:prstGeom prst="rect">
            <a:avLst/>
          </a:prstGeom>
        </p:spPr>
      </p:pic>
    </p:spTree>
    <p:extLst>
      <p:ext uri="{BB962C8B-B14F-4D97-AF65-F5344CB8AC3E}">
        <p14:creationId xmlns:p14="http://schemas.microsoft.com/office/powerpoint/2010/main" val="326926305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No MVP Logo)">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EFDF83D-EFAE-4512-9786-18AF5EDE4C7F}"/>
              </a:ext>
            </a:extLst>
          </p:cNvPr>
          <p:cNvSpPr/>
          <p:nvPr/>
        </p:nvSpPr>
        <p:spPr>
          <a:xfrm>
            <a:off x="0" y="5562600"/>
            <a:ext cx="12192000" cy="129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5" name="Picture 4" descr="A picture containing drawing&#10;&#10;Description automatically generated">
            <a:extLst>
              <a:ext uri="{FF2B5EF4-FFF2-40B4-BE49-F238E27FC236}">
                <a16:creationId xmlns:a16="http://schemas.microsoft.com/office/drawing/2014/main" id="{6C2C4B7D-05BB-490C-BC25-46A6A033CA40}"/>
              </a:ext>
            </a:extLst>
          </p:cNvPr>
          <p:cNvPicPr>
            <a:picLocks noChangeAspect="1"/>
          </p:cNvPicPr>
          <p:nvPr/>
        </p:nvPicPr>
        <p:blipFill rotWithShape="1">
          <a:blip r:embed="rId3">
            <a:extLst>
              <a:ext uri="{28A0092B-C50C-407E-A947-70E740481C1C}">
                <a14:useLocalDpi xmlns:a14="http://schemas.microsoft.com/office/drawing/2010/main" val="0"/>
              </a:ext>
            </a:extLst>
          </a:blip>
          <a:srcRect l="10574" t="26566" r="10480" b="26284"/>
          <a:stretch/>
        </p:blipFill>
        <p:spPr>
          <a:xfrm>
            <a:off x="3158893" y="6033516"/>
            <a:ext cx="1748131" cy="384048"/>
          </a:xfrm>
          <a:prstGeom prst="rect">
            <a:avLst/>
          </a:prstGeom>
        </p:spPr>
      </p:pic>
      <p:sp>
        <p:nvSpPr>
          <p:cNvPr id="7" name="Do not remove" hidden="1">
            <a:extLst>
              <a:ext uri="{FF2B5EF4-FFF2-40B4-BE49-F238E27FC236}">
                <a16:creationId xmlns:a16="http://schemas.microsoft.com/office/drawing/2014/main" id="{32E892C0-CE25-41CF-9CE3-6D599184E6EE}"/>
              </a:ext>
            </a:extLst>
          </p:cNvPr>
          <p:cNvSpPr/>
          <p:nvPr>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55E3F4EE-93CF-4157-BA25-FC3CD07AD5AB}"/>
              </a:ext>
            </a:extLst>
          </p:cNvPr>
          <p:cNvSpPr>
            <a:spLocks noGrp="1"/>
          </p:cNvSpPr>
          <p:nvPr>
            <p:ph type="ctrTitle"/>
          </p:nvPr>
        </p:nvSpPr>
        <p:spPr>
          <a:xfrm>
            <a:off x="1036540" y="1135973"/>
            <a:ext cx="9993410" cy="2387600"/>
          </a:xfrm>
        </p:spPr>
        <p:txBody>
          <a:bodyPr anchor="b">
            <a:noAutofit/>
          </a:bodyPr>
          <a:lstStyle>
            <a:lvl1pPr algn="l">
              <a:defRPr sz="5400" cap="all" baseline="0">
                <a:solidFill>
                  <a:schemeClr val="tx1"/>
                </a:solidFill>
              </a:defRPr>
            </a:lvl1pPr>
          </a:lstStyle>
          <a:p>
            <a:r>
              <a:t>Click to edit Master title style</a:t>
            </a:r>
          </a:p>
        </p:txBody>
      </p:sp>
      <p:sp>
        <p:nvSpPr>
          <p:cNvPr id="3" name="Subtitle 2">
            <a:extLst>
              <a:ext uri="{FF2B5EF4-FFF2-40B4-BE49-F238E27FC236}">
                <a16:creationId xmlns:a16="http://schemas.microsoft.com/office/drawing/2014/main" id="{7C89470E-9316-444D-9CD6-8B9D5F51C6B5}"/>
              </a:ext>
            </a:extLst>
          </p:cNvPr>
          <p:cNvSpPr>
            <a:spLocks noGrp="1"/>
          </p:cNvSpPr>
          <p:nvPr>
            <p:ph type="subTitle" idx="1"/>
          </p:nvPr>
        </p:nvSpPr>
        <p:spPr>
          <a:xfrm>
            <a:off x="1036540" y="3848099"/>
            <a:ext cx="9993410" cy="1111233"/>
          </a:xfrm>
        </p:spPr>
        <p:txBody>
          <a:bodyPr/>
          <a:lstStyle>
            <a:lvl1pPr marL="0" indent="0" algn="l">
              <a:spcBef>
                <a:spcPts val="0"/>
              </a:spcBef>
              <a:buNone/>
              <a:defRPr sz="2800" b="0" i="0" u="none"/>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9" name="Picture 8" descr="A picture containing clipart&#10;&#10;Description automatically generated">
            <a:extLst>
              <a:ext uri="{FF2B5EF4-FFF2-40B4-BE49-F238E27FC236}">
                <a16:creationId xmlns:a16="http://schemas.microsoft.com/office/drawing/2014/main" id="{EC0D5CB0-F22D-417A-B402-294BC78BC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539" y="5988033"/>
            <a:ext cx="1241622" cy="457200"/>
          </a:xfrm>
          <a:prstGeom prst="rect">
            <a:avLst/>
          </a:prstGeom>
        </p:spPr>
      </p:pic>
      <p:pic>
        <p:nvPicPr>
          <p:cNvPr id="10" name="Picture 9">
            <a:extLst>
              <a:ext uri="{FF2B5EF4-FFF2-40B4-BE49-F238E27FC236}">
                <a16:creationId xmlns:a16="http://schemas.microsoft.com/office/drawing/2014/main" id="{FBACFDC1-3405-4339-B35E-EF00E4E5C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647" y="5988033"/>
            <a:ext cx="1133193" cy="457200"/>
          </a:xfrm>
          <a:prstGeom prst="rect">
            <a:avLst/>
          </a:prstGeom>
        </p:spPr>
      </p:pic>
      <p:sp>
        <p:nvSpPr>
          <p:cNvPr id="4" name="Rectangle 3">
            <a:extLst>
              <a:ext uri="{FF2B5EF4-FFF2-40B4-BE49-F238E27FC236}">
                <a16:creationId xmlns:a16="http://schemas.microsoft.com/office/drawing/2014/main" id="{15D7161C-DF01-4BDE-8F36-2809D083E93F}"/>
              </a:ext>
            </a:extLst>
          </p:cNvPr>
          <p:cNvSpPr/>
          <p:nvPr/>
        </p:nvSpPr>
        <p:spPr>
          <a:xfrm>
            <a:off x="5367130" y="5804452"/>
            <a:ext cx="1524000" cy="8348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6" name="Picture 5">
            <a:extLst>
              <a:ext uri="{FF2B5EF4-FFF2-40B4-BE49-F238E27FC236}">
                <a16:creationId xmlns:a16="http://schemas.microsoft.com/office/drawing/2014/main" id="{9777088E-D2B6-33B0-03E7-758AB7E30686}"/>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285994" y="232058"/>
            <a:ext cx="1991570" cy="828991"/>
          </a:xfrm>
          <a:prstGeom prst="rect">
            <a:avLst/>
          </a:prstGeom>
        </p:spPr>
      </p:pic>
    </p:spTree>
    <p:extLst>
      <p:ext uri="{BB962C8B-B14F-4D97-AF65-F5344CB8AC3E}">
        <p14:creationId xmlns:p14="http://schemas.microsoft.com/office/powerpoint/2010/main" val="13306346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Alternate">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63BE709-1459-4040-BF7A-2AEDC1D89F84}"/>
              </a:ext>
            </a:extLst>
          </p:cNvPr>
          <p:cNvSpPr/>
          <p:nvPr/>
        </p:nvSpPr>
        <p:spPr>
          <a:xfrm>
            <a:off x="8743950" y="0"/>
            <a:ext cx="3448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5" name="Picture 4">
            <a:extLst>
              <a:ext uri="{FF2B5EF4-FFF2-40B4-BE49-F238E27FC236}">
                <a16:creationId xmlns:a16="http://schemas.microsoft.com/office/drawing/2014/main" id="{7E8601AB-5705-4324-F8D9-40EDFA8704B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348942" y="767171"/>
            <a:ext cx="2034475" cy="849393"/>
          </a:xfrm>
          <a:prstGeom prst="rect">
            <a:avLst/>
          </a:prstGeom>
        </p:spPr>
      </p:pic>
      <p:sp>
        <p:nvSpPr>
          <p:cNvPr id="7" name="Do not remove" hidden="1">
            <a:extLst>
              <a:ext uri="{FF2B5EF4-FFF2-40B4-BE49-F238E27FC236}">
                <a16:creationId xmlns:a16="http://schemas.microsoft.com/office/drawing/2014/main" id="{32E892C0-CE25-41CF-9CE3-6D599184E6EE}"/>
              </a:ext>
            </a:extLst>
          </p:cNvPr>
          <p:cNvSpPr/>
          <p:nvPr>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55E3F4EE-93CF-4157-BA25-FC3CD07AD5AB}"/>
              </a:ext>
            </a:extLst>
          </p:cNvPr>
          <p:cNvSpPr>
            <a:spLocks noGrp="1"/>
          </p:cNvSpPr>
          <p:nvPr>
            <p:ph type="ctrTitle"/>
          </p:nvPr>
        </p:nvSpPr>
        <p:spPr>
          <a:xfrm>
            <a:off x="1033075" y="1249299"/>
            <a:ext cx="6701222" cy="2387600"/>
          </a:xfrm>
        </p:spPr>
        <p:txBody>
          <a:bodyPr anchor="b">
            <a:noAutofit/>
          </a:bodyPr>
          <a:lstStyle>
            <a:lvl1pPr algn="l">
              <a:defRPr sz="5400" cap="all" baseline="0">
                <a:solidFill>
                  <a:schemeClr val="tx1"/>
                </a:solidFill>
              </a:defRPr>
            </a:lvl1pPr>
          </a:lstStyle>
          <a:p>
            <a:r>
              <a:t>Click to edit Master title style</a:t>
            </a:r>
          </a:p>
        </p:txBody>
      </p:sp>
      <p:sp>
        <p:nvSpPr>
          <p:cNvPr id="3" name="Subtitle 2">
            <a:extLst>
              <a:ext uri="{FF2B5EF4-FFF2-40B4-BE49-F238E27FC236}">
                <a16:creationId xmlns:a16="http://schemas.microsoft.com/office/drawing/2014/main" id="{7C89470E-9316-444D-9CD6-8B9D5F51C6B5}"/>
              </a:ext>
            </a:extLst>
          </p:cNvPr>
          <p:cNvSpPr>
            <a:spLocks noGrp="1"/>
          </p:cNvSpPr>
          <p:nvPr>
            <p:ph type="subTitle" idx="1"/>
          </p:nvPr>
        </p:nvSpPr>
        <p:spPr>
          <a:xfrm>
            <a:off x="1033075" y="4122708"/>
            <a:ext cx="6701222" cy="1655763"/>
          </a:xfrm>
        </p:spPr>
        <p:txBody>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9" name="Picture 8" descr="A picture containing clipart&#10;&#10;Description automatically generated">
            <a:extLst>
              <a:ext uri="{FF2B5EF4-FFF2-40B4-BE49-F238E27FC236}">
                <a16:creationId xmlns:a16="http://schemas.microsoft.com/office/drawing/2014/main" id="{EC0D5CB0-F22D-417A-B402-294BC78BC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5229" y="2547794"/>
            <a:ext cx="1677450" cy="617684"/>
          </a:xfrm>
          <a:prstGeom prst="rect">
            <a:avLst/>
          </a:prstGeom>
        </p:spPr>
      </p:pic>
      <p:pic>
        <p:nvPicPr>
          <p:cNvPr id="10" name="Picture 9">
            <a:extLst>
              <a:ext uri="{FF2B5EF4-FFF2-40B4-BE49-F238E27FC236}">
                <a16:creationId xmlns:a16="http://schemas.microsoft.com/office/drawing/2014/main" id="{FBACFDC1-3405-4339-B35E-EF00E4E5C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4541" y="5296667"/>
            <a:ext cx="1524690" cy="615154"/>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4CE25380-6E55-47FA-85FD-87DB89E728A5}"/>
              </a:ext>
            </a:extLst>
          </p:cNvPr>
          <p:cNvPicPr>
            <a:picLocks noChangeAspect="1"/>
          </p:cNvPicPr>
          <p:nvPr/>
        </p:nvPicPr>
        <p:blipFill rotWithShape="1">
          <a:blip r:embed="rId6">
            <a:extLst>
              <a:ext uri="{28A0092B-C50C-407E-A947-70E740481C1C}">
                <a14:useLocalDpi xmlns:a14="http://schemas.microsoft.com/office/drawing/2010/main" val="0"/>
              </a:ext>
            </a:extLst>
          </a:blip>
          <a:srcRect l="10574" t="26566" r="10480" b="26284"/>
          <a:stretch/>
        </p:blipFill>
        <p:spPr>
          <a:xfrm>
            <a:off x="9584541" y="4038351"/>
            <a:ext cx="1748131" cy="384048"/>
          </a:xfrm>
          <a:prstGeom prst="rect">
            <a:avLst/>
          </a:prstGeom>
        </p:spPr>
      </p:pic>
    </p:spTree>
    <p:extLst>
      <p:ext uri="{BB962C8B-B14F-4D97-AF65-F5344CB8AC3E}">
        <p14:creationId xmlns:p14="http://schemas.microsoft.com/office/powerpoint/2010/main" val="164087437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Alternate (No MVP Logo)">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63BE709-1459-4040-BF7A-2AEDC1D89F84}"/>
              </a:ext>
            </a:extLst>
          </p:cNvPr>
          <p:cNvSpPr/>
          <p:nvPr/>
        </p:nvSpPr>
        <p:spPr>
          <a:xfrm>
            <a:off x="8743950" y="0"/>
            <a:ext cx="3448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Do not remove" hidden="1">
            <a:extLst>
              <a:ext uri="{FF2B5EF4-FFF2-40B4-BE49-F238E27FC236}">
                <a16:creationId xmlns:a16="http://schemas.microsoft.com/office/drawing/2014/main" id="{32E892C0-CE25-41CF-9CE3-6D599184E6EE}"/>
              </a:ext>
            </a:extLst>
          </p:cNvPr>
          <p:cNvSpPr/>
          <p:nvPr>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55E3F4EE-93CF-4157-BA25-FC3CD07AD5AB}"/>
              </a:ext>
            </a:extLst>
          </p:cNvPr>
          <p:cNvSpPr>
            <a:spLocks noGrp="1"/>
          </p:cNvSpPr>
          <p:nvPr>
            <p:ph type="ctrTitle"/>
          </p:nvPr>
        </p:nvSpPr>
        <p:spPr>
          <a:xfrm>
            <a:off x="1033075" y="1249299"/>
            <a:ext cx="6701222" cy="2387600"/>
          </a:xfrm>
        </p:spPr>
        <p:txBody>
          <a:bodyPr anchor="b">
            <a:noAutofit/>
          </a:bodyPr>
          <a:lstStyle>
            <a:lvl1pPr algn="l">
              <a:defRPr sz="5400" cap="all" baseline="0">
                <a:solidFill>
                  <a:schemeClr val="tx1"/>
                </a:solidFill>
              </a:defRPr>
            </a:lvl1pPr>
          </a:lstStyle>
          <a:p>
            <a:r>
              <a:t>Click to edit Master title style</a:t>
            </a:r>
          </a:p>
        </p:txBody>
      </p:sp>
      <p:sp>
        <p:nvSpPr>
          <p:cNvPr id="3" name="Subtitle 2">
            <a:extLst>
              <a:ext uri="{FF2B5EF4-FFF2-40B4-BE49-F238E27FC236}">
                <a16:creationId xmlns:a16="http://schemas.microsoft.com/office/drawing/2014/main" id="{7C89470E-9316-444D-9CD6-8B9D5F51C6B5}"/>
              </a:ext>
            </a:extLst>
          </p:cNvPr>
          <p:cNvSpPr>
            <a:spLocks noGrp="1"/>
          </p:cNvSpPr>
          <p:nvPr>
            <p:ph type="subTitle" idx="1"/>
          </p:nvPr>
        </p:nvSpPr>
        <p:spPr>
          <a:xfrm>
            <a:off x="1033075" y="4122708"/>
            <a:ext cx="6701222" cy="1655763"/>
          </a:xfrm>
        </p:spPr>
        <p:txBody>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9" name="Picture 8" descr="A picture containing clipart&#10;&#10;Description automatically generated">
            <a:extLst>
              <a:ext uri="{FF2B5EF4-FFF2-40B4-BE49-F238E27FC236}">
                <a16:creationId xmlns:a16="http://schemas.microsoft.com/office/drawing/2014/main" id="{EC0D5CB0-F22D-417A-B402-294BC78BC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7454" y="3504662"/>
            <a:ext cx="1677450" cy="617684"/>
          </a:xfrm>
          <a:prstGeom prst="rect">
            <a:avLst/>
          </a:prstGeom>
        </p:spPr>
      </p:pic>
      <p:pic>
        <p:nvPicPr>
          <p:cNvPr id="10" name="Picture 9">
            <a:extLst>
              <a:ext uri="{FF2B5EF4-FFF2-40B4-BE49-F238E27FC236}">
                <a16:creationId xmlns:a16="http://schemas.microsoft.com/office/drawing/2014/main" id="{FBACFDC1-3405-4339-B35E-EF00E4E5C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4541" y="5296667"/>
            <a:ext cx="1524690" cy="615154"/>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4CE25380-6E55-47FA-85FD-87DB89E728A5}"/>
              </a:ext>
            </a:extLst>
          </p:cNvPr>
          <p:cNvPicPr>
            <a:picLocks noChangeAspect="1"/>
          </p:cNvPicPr>
          <p:nvPr/>
        </p:nvPicPr>
        <p:blipFill rotWithShape="1">
          <a:blip r:embed="rId5">
            <a:extLst>
              <a:ext uri="{28A0092B-C50C-407E-A947-70E740481C1C}">
                <a14:useLocalDpi xmlns:a14="http://schemas.microsoft.com/office/drawing/2010/main" val="0"/>
              </a:ext>
            </a:extLst>
          </a:blip>
          <a:srcRect l="10574" t="26566" r="10480" b="26284"/>
          <a:stretch/>
        </p:blipFill>
        <p:spPr>
          <a:xfrm>
            <a:off x="9492114" y="5939530"/>
            <a:ext cx="1748131" cy="384048"/>
          </a:xfrm>
          <a:prstGeom prst="rect">
            <a:avLst/>
          </a:prstGeom>
        </p:spPr>
      </p:pic>
      <p:sp>
        <p:nvSpPr>
          <p:cNvPr id="4" name="Rectangle 3">
            <a:extLst>
              <a:ext uri="{FF2B5EF4-FFF2-40B4-BE49-F238E27FC236}">
                <a16:creationId xmlns:a16="http://schemas.microsoft.com/office/drawing/2014/main" id="{5023C813-74BA-4A66-8C67-35A2F0AC5DD8}"/>
              </a:ext>
            </a:extLst>
          </p:cNvPr>
          <p:cNvSpPr/>
          <p:nvPr/>
        </p:nvSpPr>
        <p:spPr>
          <a:xfrm>
            <a:off x="9364616" y="5183634"/>
            <a:ext cx="1968056" cy="8348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5" name="Picture 4">
            <a:extLst>
              <a:ext uri="{FF2B5EF4-FFF2-40B4-BE49-F238E27FC236}">
                <a16:creationId xmlns:a16="http://schemas.microsoft.com/office/drawing/2014/main" id="{A950A4EF-C0A1-6B7C-5F65-3E8F9A7A378B}"/>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348942" y="767171"/>
            <a:ext cx="2034475" cy="849393"/>
          </a:xfrm>
          <a:prstGeom prst="rect">
            <a:avLst/>
          </a:prstGeom>
        </p:spPr>
      </p:pic>
    </p:spTree>
    <p:extLst>
      <p:ext uri="{BB962C8B-B14F-4D97-AF65-F5344CB8AC3E}">
        <p14:creationId xmlns:p14="http://schemas.microsoft.com/office/powerpoint/2010/main" val="166678023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Light">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EFDF83D-EFAE-4512-9786-18AF5EDE4C7F}"/>
              </a:ext>
            </a:extLst>
          </p:cNvPr>
          <p:cNvSpPr/>
          <p:nvPr/>
        </p:nvSpPr>
        <p:spPr>
          <a:xfrm>
            <a:off x="0" y="5562600"/>
            <a:ext cx="12192000" cy="129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Do not remove" hidden="1">
            <a:extLst>
              <a:ext uri="{FF2B5EF4-FFF2-40B4-BE49-F238E27FC236}">
                <a16:creationId xmlns:a16="http://schemas.microsoft.com/office/drawing/2014/main" id="{32E892C0-CE25-41CF-9CE3-6D599184E6EE}"/>
              </a:ext>
            </a:extLst>
          </p:cNvPr>
          <p:cNvSpPr/>
          <p:nvPr>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55E3F4EE-93CF-4157-BA25-FC3CD07AD5AB}"/>
              </a:ext>
            </a:extLst>
          </p:cNvPr>
          <p:cNvSpPr>
            <a:spLocks noGrp="1"/>
          </p:cNvSpPr>
          <p:nvPr>
            <p:ph type="ctrTitle"/>
          </p:nvPr>
        </p:nvSpPr>
        <p:spPr>
          <a:xfrm>
            <a:off x="1036540" y="1135973"/>
            <a:ext cx="9993410" cy="2387600"/>
          </a:xfrm>
        </p:spPr>
        <p:txBody>
          <a:bodyPr anchor="b">
            <a:noAutofit/>
          </a:bodyPr>
          <a:lstStyle>
            <a:lvl1pPr algn="l">
              <a:defRPr sz="5400" cap="all" baseline="0">
                <a:solidFill>
                  <a:schemeClr val="tx1"/>
                </a:solidFill>
              </a:defRPr>
            </a:lvl1pPr>
          </a:lstStyle>
          <a:p>
            <a:r>
              <a:t>Click to edit Master title style</a:t>
            </a:r>
          </a:p>
        </p:txBody>
      </p:sp>
      <p:sp>
        <p:nvSpPr>
          <p:cNvPr id="3" name="Subtitle 2">
            <a:extLst>
              <a:ext uri="{FF2B5EF4-FFF2-40B4-BE49-F238E27FC236}">
                <a16:creationId xmlns:a16="http://schemas.microsoft.com/office/drawing/2014/main" id="{7C89470E-9316-444D-9CD6-8B9D5F51C6B5}"/>
              </a:ext>
            </a:extLst>
          </p:cNvPr>
          <p:cNvSpPr>
            <a:spLocks noGrp="1"/>
          </p:cNvSpPr>
          <p:nvPr>
            <p:ph type="subTitle" idx="1"/>
          </p:nvPr>
        </p:nvSpPr>
        <p:spPr>
          <a:xfrm>
            <a:off x="1036540" y="3848099"/>
            <a:ext cx="9993410" cy="1111233"/>
          </a:xfrm>
        </p:spPr>
        <p:txBody>
          <a:bodyPr/>
          <a:lstStyle>
            <a:lvl1pPr marL="0" indent="0" algn="l">
              <a:spcBef>
                <a:spcPts val="0"/>
              </a:spcBef>
              <a:buNone/>
              <a:defRPr sz="2800" b="0" i="0" u="none"/>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9" name="Picture 8" descr="A picture containing clipart&#10;&#10;Description automatically generated">
            <a:extLst>
              <a:ext uri="{FF2B5EF4-FFF2-40B4-BE49-F238E27FC236}">
                <a16:creationId xmlns:a16="http://schemas.microsoft.com/office/drawing/2014/main" id="{EC0D5CB0-F22D-417A-B402-294BC78BC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539" y="5988033"/>
            <a:ext cx="1241622" cy="457200"/>
          </a:xfrm>
          <a:prstGeom prst="rect">
            <a:avLst/>
          </a:prstGeom>
        </p:spPr>
      </p:pic>
      <p:pic>
        <p:nvPicPr>
          <p:cNvPr id="10" name="Picture 9">
            <a:extLst>
              <a:ext uri="{FF2B5EF4-FFF2-40B4-BE49-F238E27FC236}">
                <a16:creationId xmlns:a16="http://schemas.microsoft.com/office/drawing/2014/main" id="{FBACFDC1-3405-4339-B35E-EF00E4E5C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2458" y="6033516"/>
            <a:ext cx="1133193" cy="45720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4AB1253B-7109-4F3A-A03D-314008EB36A0}"/>
              </a:ext>
            </a:extLst>
          </p:cNvPr>
          <p:cNvPicPr>
            <a:picLocks noChangeAspect="1"/>
          </p:cNvPicPr>
          <p:nvPr/>
        </p:nvPicPr>
        <p:blipFill rotWithShape="1">
          <a:blip r:embed="rId5">
            <a:extLst>
              <a:ext uri="{28A0092B-C50C-407E-A947-70E740481C1C}">
                <a14:useLocalDpi xmlns:a14="http://schemas.microsoft.com/office/drawing/2010/main" val="0"/>
              </a:ext>
            </a:extLst>
          </a:blip>
          <a:srcRect l="10574" t="26566" r="10480" b="26284"/>
          <a:stretch/>
        </p:blipFill>
        <p:spPr>
          <a:xfrm>
            <a:off x="5126244" y="6018276"/>
            <a:ext cx="1748131" cy="384048"/>
          </a:xfrm>
          <a:prstGeom prst="rect">
            <a:avLst/>
          </a:prstGeom>
        </p:spPr>
      </p:pic>
      <p:pic>
        <p:nvPicPr>
          <p:cNvPr id="5" name="Picture 4">
            <a:extLst>
              <a:ext uri="{FF2B5EF4-FFF2-40B4-BE49-F238E27FC236}">
                <a16:creationId xmlns:a16="http://schemas.microsoft.com/office/drawing/2014/main" id="{A755FEBD-36C5-BE99-29BB-A5BC1CA2A27B}"/>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981568" y="266429"/>
            <a:ext cx="1983561" cy="828137"/>
          </a:xfrm>
          <a:prstGeom prst="rect">
            <a:avLst/>
          </a:prstGeom>
        </p:spPr>
      </p:pic>
    </p:spTree>
    <p:extLst>
      <p:ext uri="{BB962C8B-B14F-4D97-AF65-F5344CB8AC3E}">
        <p14:creationId xmlns:p14="http://schemas.microsoft.com/office/powerpoint/2010/main" val="11699584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Light (No MVP Logo)">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EFDF83D-EFAE-4512-9786-18AF5EDE4C7F}"/>
              </a:ext>
            </a:extLst>
          </p:cNvPr>
          <p:cNvSpPr/>
          <p:nvPr/>
        </p:nvSpPr>
        <p:spPr>
          <a:xfrm>
            <a:off x="0" y="5562600"/>
            <a:ext cx="12192000" cy="129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Do not remove" hidden="1">
            <a:extLst>
              <a:ext uri="{FF2B5EF4-FFF2-40B4-BE49-F238E27FC236}">
                <a16:creationId xmlns:a16="http://schemas.microsoft.com/office/drawing/2014/main" id="{32E892C0-CE25-41CF-9CE3-6D599184E6EE}"/>
              </a:ext>
            </a:extLst>
          </p:cNvPr>
          <p:cNvSpPr/>
          <p:nvPr>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55E3F4EE-93CF-4157-BA25-FC3CD07AD5AB}"/>
              </a:ext>
            </a:extLst>
          </p:cNvPr>
          <p:cNvSpPr>
            <a:spLocks noGrp="1"/>
          </p:cNvSpPr>
          <p:nvPr>
            <p:ph type="ctrTitle"/>
          </p:nvPr>
        </p:nvSpPr>
        <p:spPr>
          <a:xfrm>
            <a:off x="1036540" y="1135973"/>
            <a:ext cx="9993410" cy="2387600"/>
          </a:xfrm>
        </p:spPr>
        <p:txBody>
          <a:bodyPr anchor="b">
            <a:noAutofit/>
          </a:bodyPr>
          <a:lstStyle>
            <a:lvl1pPr algn="l">
              <a:defRPr sz="5400" cap="all" baseline="0">
                <a:solidFill>
                  <a:schemeClr val="tx1"/>
                </a:solidFill>
              </a:defRPr>
            </a:lvl1pPr>
          </a:lstStyle>
          <a:p>
            <a:r>
              <a:t>Click to edit Master title style</a:t>
            </a:r>
          </a:p>
        </p:txBody>
      </p:sp>
      <p:sp>
        <p:nvSpPr>
          <p:cNvPr id="3" name="Subtitle 2">
            <a:extLst>
              <a:ext uri="{FF2B5EF4-FFF2-40B4-BE49-F238E27FC236}">
                <a16:creationId xmlns:a16="http://schemas.microsoft.com/office/drawing/2014/main" id="{7C89470E-9316-444D-9CD6-8B9D5F51C6B5}"/>
              </a:ext>
            </a:extLst>
          </p:cNvPr>
          <p:cNvSpPr>
            <a:spLocks noGrp="1"/>
          </p:cNvSpPr>
          <p:nvPr>
            <p:ph type="subTitle" idx="1"/>
          </p:nvPr>
        </p:nvSpPr>
        <p:spPr>
          <a:xfrm>
            <a:off x="1036540" y="3848099"/>
            <a:ext cx="9993410" cy="1111233"/>
          </a:xfrm>
        </p:spPr>
        <p:txBody>
          <a:bodyPr/>
          <a:lstStyle>
            <a:lvl1pPr marL="0" indent="0" algn="l">
              <a:spcBef>
                <a:spcPts val="0"/>
              </a:spcBef>
              <a:buNone/>
              <a:defRPr sz="2800" b="0" i="0" u="none"/>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9" name="Picture 8" descr="A picture containing clipart&#10;&#10;Description automatically generated">
            <a:extLst>
              <a:ext uri="{FF2B5EF4-FFF2-40B4-BE49-F238E27FC236}">
                <a16:creationId xmlns:a16="http://schemas.microsoft.com/office/drawing/2014/main" id="{EC0D5CB0-F22D-417A-B402-294BC78BC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539" y="5988033"/>
            <a:ext cx="1241622" cy="457200"/>
          </a:xfrm>
          <a:prstGeom prst="rect">
            <a:avLst/>
          </a:prstGeom>
        </p:spPr>
      </p:pic>
      <p:pic>
        <p:nvPicPr>
          <p:cNvPr id="10" name="Picture 9">
            <a:extLst>
              <a:ext uri="{FF2B5EF4-FFF2-40B4-BE49-F238E27FC236}">
                <a16:creationId xmlns:a16="http://schemas.microsoft.com/office/drawing/2014/main" id="{FBACFDC1-3405-4339-B35E-EF00E4E5C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647" y="5988033"/>
            <a:ext cx="1133193" cy="45720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4AB1253B-7109-4F3A-A03D-314008EB36A0}"/>
              </a:ext>
            </a:extLst>
          </p:cNvPr>
          <p:cNvPicPr>
            <a:picLocks noChangeAspect="1"/>
          </p:cNvPicPr>
          <p:nvPr/>
        </p:nvPicPr>
        <p:blipFill rotWithShape="1">
          <a:blip r:embed="rId5">
            <a:extLst>
              <a:ext uri="{28A0092B-C50C-407E-A947-70E740481C1C}">
                <a14:useLocalDpi xmlns:a14="http://schemas.microsoft.com/office/drawing/2010/main" val="0"/>
              </a:ext>
            </a:extLst>
          </a:blip>
          <a:srcRect l="10574" t="26566" r="10480" b="26284"/>
          <a:stretch/>
        </p:blipFill>
        <p:spPr>
          <a:xfrm>
            <a:off x="3158893" y="6033516"/>
            <a:ext cx="1748131" cy="384048"/>
          </a:xfrm>
          <a:prstGeom prst="rect">
            <a:avLst/>
          </a:prstGeom>
        </p:spPr>
      </p:pic>
      <p:sp>
        <p:nvSpPr>
          <p:cNvPr id="4" name="Rectangle 3">
            <a:extLst>
              <a:ext uri="{FF2B5EF4-FFF2-40B4-BE49-F238E27FC236}">
                <a16:creationId xmlns:a16="http://schemas.microsoft.com/office/drawing/2014/main" id="{295FFB38-9505-4E29-A443-885A7E102159}"/>
              </a:ext>
            </a:extLst>
          </p:cNvPr>
          <p:cNvSpPr/>
          <p:nvPr/>
        </p:nvSpPr>
        <p:spPr>
          <a:xfrm>
            <a:off x="5316922" y="5988033"/>
            <a:ext cx="1968056" cy="8348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5" name="Picture 4">
            <a:extLst>
              <a:ext uri="{FF2B5EF4-FFF2-40B4-BE49-F238E27FC236}">
                <a16:creationId xmlns:a16="http://schemas.microsoft.com/office/drawing/2014/main" id="{6705C56B-B774-E5C0-1613-B7E7D363D8E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981567" y="266429"/>
            <a:ext cx="1983561" cy="828137"/>
          </a:xfrm>
          <a:prstGeom prst="rect">
            <a:avLst/>
          </a:prstGeom>
        </p:spPr>
      </p:pic>
    </p:spTree>
    <p:extLst>
      <p:ext uri="{BB962C8B-B14F-4D97-AF65-F5344CB8AC3E}">
        <p14:creationId xmlns:p14="http://schemas.microsoft.com/office/powerpoint/2010/main" val="359371516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EFDF83D-EFAE-4512-9786-18AF5EDE4C7F}"/>
              </a:ext>
            </a:extLst>
          </p:cNvPr>
          <p:cNvSpPr/>
          <p:nvPr/>
        </p:nvSpPr>
        <p:spPr>
          <a:xfrm>
            <a:off x="0" y="5562600"/>
            <a:ext cx="12192000" cy="129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Do not remove" hidden="1">
            <a:extLst>
              <a:ext uri="{FF2B5EF4-FFF2-40B4-BE49-F238E27FC236}">
                <a16:creationId xmlns:a16="http://schemas.microsoft.com/office/drawing/2014/main" id="{32E892C0-CE25-41CF-9CE3-6D599184E6EE}"/>
              </a:ext>
            </a:extLst>
          </p:cNvPr>
          <p:cNvSpPr/>
          <p:nvPr>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55E3F4EE-93CF-4157-BA25-FC3CD07AD5AB}"/>
              </a:ext>
            </a:extLst>
          </p:cNvPr>
          <p:cNvSpPr>
            <a:spLocks noGrp="1"/>
          </p:cNvSpPr>
          <p:nvPr>
            <p:ph type="ctrTitle"/>
          </p:nvPr>
        </p:nvSpPr>
        <p:spPr>
          <a:xfrm>
            <a:off x="4081463" y="892175"/>
            <a:ext cx="6948486" cy="2387600"/>
          </a:xfrm>
        </p:spPr>
        <p:txBody>
          <a:bodyPr anchor="b">
            <a:noAutofit/>
          </a:bodyPr>
          <a:lstStyle>
            <a:lvl1pPr algn="l">
              <a:defRPr sz="5400" cap="all" baseline="0">
                <a:solidFill>
                  <a:schemeClr val="tx1"/>
                </a:solidFill>
              </a:defRPr>
            </a:lvl1pPr>
          </a:lstStyle>
          <a:p>
            <a:r>
              <a:t>Click to edit Master title style</a:t>
            </a:r>
          </a:p>
        </p:txBody>
      </p:sp>
      <p:sp>
        <p:nvSpPr>
          <p:cNvPr id="3" name="Subtitle 2">
            <a:extLst>
              <a:ext uri="{FF2B5EF4-FFF2-40B4-BE49-F238E27FC236}">
                <a16:creationId xmlns:a16="http://schemas.microsoft.com/office/drawing/2014/main" id="{7C89470E-9316-444D-9CD6-8B9D5F51C6B5}"/>
              </a:ext>
            </a:extLst>
          </p:cNvPr>
          <p:cNvSpPr>
            <a:spLocks noGrp="1"/>
          </p:cNvSpPr>
          <p:nvPr>
            <p:ph type="subTitle" idx="1"/>
          </p:nvPr>
        </p:nvSpPr>
        <p:spPr>
          <a:xfrm>
            <a:off x="4081463" y="3469686"/>
            <a:ext cx="6948486" cy="1655763"/>
          </a:xfrm>
        </p:spPr>
        <p:txBody>
          <a:bodyPr/>
          <a:lstStyle>
            <a:lvl1pPr marL="0" indent="0" algn="l">
              <a:spcBef>
                <a:spcPts val="0"/>
              </a:spcBef>
              <a:buNone/>
              <a:defRPr sz="2800" b="0" i="0" u="none"/>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9" name="Picture 8" descr="A picture containing clipart&#10;&#10;Description automatically generated">
            <a:extLst>
              <a:ext uri="{FF2B5EF4-FFF2-40B4-BE49-F238E27FC236}">
                <a16:creationId xmlns:a16="http://schemas.microsoft.com/office/drawing/2014/main" id="{EC0D5CB0-F22D-417A-B402-294BC78BC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964" y="5988033"/>
            <a:ext cx="1241622" cy="457200"/>
          </a:xfrm>
          <a:prstGeom prst="rect">
            <a:avLst/>
          </a:prstGeom>
        </p:spPr>
      </p:pic>
      <p:pic>
        <p:nvPicPr>
          <p:cNvPr id="10" name="Picture 9">
            <a:extLst>
              <a:ext uri="{FF2B5EF4-FFF2-40B4-BE49-F238E27FC236}">
                <a16:creationId xmlns:a16="http://schemas.microsoft.com/office/drawing/2014/main" id="{FBACFDC1-3405-4339-B35E-EF00E4E5C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8108" y="6012417"/>
            <a:ext cx="1133193" cy="457200"/>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3613AB80-0830-4545-8F72-FCC6F54C3B99}"/>
              </a:ext>
            </a:extLst>
          </p:cNvPr>
          <p:cNvPicPr>
            <a:picLocks noChangeAspect="1"/>
          </p:cNvPicPr>
          <p:nvPr/>
        </p:nvPicPr>
        <p:blipFill rotWithShape="1">
          <a:blip r:embed="rId5">
            <a:extLst>
              <a:ext uri="{28A0092B-C50C-407E-A947-70E740481C1C}">
                <a14:useLocalDpi xmlns:a14="http://schemas.microsoft.com/office/drawing/2010/main" val="0"/>
              </a:ext>
            </a:extLst>
          </a:blip>
          <a:srcRect l="10574" t="26566" r="10480" b="26284"/>
          <a:stretch/>
        </p:blipFill>
        <p:spPr>
          <a:xfrm>
            <a:off x="7029282" y="6036801"/>
            <a:ext cx="1748131" cy="384048"/>
          </a:xfrm>
          <a:prstGeom prst="rect">
            <a:avLst/>
          </a:prstGeom>
        </p:spPr>
      </p:pic>
      <p:pic>
        <p:nvPicPr>
          <p:cNvPr id="13" name="Picture 12">
            <a:extLst>
              <a:ext uri="{FF2B5EF4-FFF2-40B4-BE49-F238E27FC236}">
                <a16:creationId xmlns:a16="http://schemas.microsoft.com/office/drawing/2014/main" id="{12DC17DF-04D7-3287-F078-8A8EB705F01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615406" y="5988033"/>
            <a:ext cx="1530862" cy="639135"/>
          </a:xfrm>
          <a:prstGeom prst="rect">
            <a:avLst/>
          </a:prstGeom>
        </p:spPr>
      </p:pic>
      <p:sp>
        <p:nvSpPr>
          <p:cNvPr id="4" name="Picture Placeholder 14">
            <a:extLst>
              <a:ext uri="{FF2B5EF4-FFF2-40B4-BE49-F238E27FC236}">
                <a16:creationId xmlns:a16="http://schemas.microsoft.com/office/drawing/2014/main" id="{9CDE0399-D6A7-3F28-CAAD-214528E208B9}"/>
              </a:ext>
            </a:extLst>
          </p:cNvPr>
          <p:cNvSpPr>
            <a:spLocks noGrp="1"/>
          </p:cNvSpPr>
          <p:nvPr>
            <p:ph type="pic" sz="quarter" idx="10"/>
          </p:nvPr>
        </p:nvSpPr>
        <p:spPr>
          <a:xfrm>
            <a:off x="463638" y="1398230"/>
            <a:ext cx="2771775" cy="2770188"/>
          </a:xfrm>
          <a:prstGeom prst="ellipse">
            <a:avLst/>
          </a:prstGeom>
          <a:solidFill>
            <a:schemeClr val="bg1">
              <a:lumMod val="50000"/>
              <a:lumOff val="50000"/>
            </a:schemeClr>
          </a:solidFill>
          <a:effectLst>
            <a:outerShdw blurRad="127000" dist="50800" dir="2700000" algn="tl" rotWithShape="0">
              <a:prstClr val="black">
                <a:alpha val="25000"/>
              </a:prstClr>
            </a:outerShdw>
          </a:effectLst>
        </p:spPr>
        <p:txBody>
          <a:bodyPr/>
          <a:lstStyle>
            <a:lvl1pPr marL="0" indent="0" algn="ctr">
              <a:spcBef>
                <a:spcPts val="0"/>
              </a:spcBef>
              <a:buNone/>
              <a:defRPr sz="1600"/>
            </a:lvl1pPr>
          </a:lstStyle>
          <a:p>
            <a:endParaRPr/>
          </a:p>
        </p:txBody>
      </p:sp>
    </p:spTree>
    <p:extLst>
      <p:ext uri="{BB962C8B-B14F-4D97-AF65-F5344CB8AC3E}">
        <p14:creationId xmlns:p14="http://schemas.microsoft.com/office/powerpoint/2010/main" val="419273258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No MVP Logo)">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EFDF83D-EFAE-4512-9786-18AF5EDE4C7F}"/>
              </a:ext>
            </a:extLst>
          </p:cNvPr>
          <p:cNvSpPr/>
          <p:nvPr/>
        </p:nvSpPr>
        <p:spPr>
          <a:xfrm>
            <a:off x="0" y="5562600"/>
            <a:ext cx="12192000" cy="129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Do not remove" hidden="1">
            <a:extLst>
              <a:ext uri="{FF2B5EF4-FFF2-40B4-BE49-F238E27FC236}">
                <a16:creationId xmlns:a16="http://schemas.microsoft.com/office/drawing/2014/main" id="{32E892C0-CE25-41CF-9CE3-6D599184E6EE}"/>
              </a:ext>
            </a:extLst>
          </p:cNvPr>
          <p:cNvSpPr/>
          <p:nvPr>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a:extLst>
              <a:ext uri="{FF2B5EF4-FFF2-40B4-BE49-F238E27FC236}">
                <a16:creationId xmlns:a16="http://schemas.microsoft.com/office/drawing/2014/main" id="{55E3F4EE-93CF-4157-BA25-FC3CD07AD5AB}"/>
              </a:ext>
            </a:extLst>
          </p:cNvPr>
          <p:cNvSpPr>
            <a:spLocks noGrp="1"/>
          </p:cNvSpPr>
          <p:nvPr>
            <p:ph type="ctrTitle"/>
          </p:nvPr>
        </p:nvSpPr>
        <p:spPr>
          <a:xfrm>
            <a:off x="4081463" y="892175"/>
            <a:ext cx="6948486" cy="2387600"/>
          </a:xfrm>
        </p:spPr>
        <p:txBody>
          <a:bodyPr anchor="b">
            <a:noAutofit/>
          </a:bodyPr>
          <a:lstStyle>
            <a:lvl1pPr algn="l">
              <a:defRPr sz="5400" cap="all" baseline="0">
                <a:solidFill>
                  <a:schemeClr val="tx1"/>
                </a:solidFill>
              </a:defRPr>
            </a:lvl1pPr>
          </a:lstStyle>
          <a:p>
            <a:r>
              <a:t>Click to edit Master title style</a:t>
            </a:r>
          </a:p>
        </p:txBody>
      </p:sp>
      <p:sp>
        <p:nvSpPr>
          <p:cNvPr id="3" name="Subtitle 2">
            <a:extLst>
              <a:ext uri="{FF2B5EF4-FFF2-40B4-BE49-F238E27FC236}">
                <a16:creationId xmlns:a16="http://schemas.microsoft.com/office/drawing/2014/main" id="{7C89470E-9316-444D-9CD6-8B9D5F51C6B5}"/>
              </a:ext>
            </a:extLst>
          </p:cNvPr>
          <p:cNvSpPr>
            <a:spLocks noGrp="1"/>
          </p:cNvSpPr>
          <p:nvPr>
            <p:ph type="subTitle" idx="1"/>
          </p:nvPr>
        </p:nvSpPr>
        <p:spPr>
          <a:xfrm>
            <a:off x="4081463" y="3439792"/>
            <a:ext cx="6948486" cy="1655763"/>
          </a:xfrm>
        </p:spPr>
        <p:txBody>
          <a:bodyPr/>
          <a:lstStyle>
            <a:lvl1pPr marL="0" indent="0" algn="l">
              <a:spcBef>
                <a:spcPts val="0"/>
              </a:spcBef>
              <a:buNone/>
              <a:defRPr sz="2800" b="0" i="0" u="none"/>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9" name="Picture 8" descr="A picture containing clipart&#10;&#10;Description automatically generated">
            <a:extLst>
              <a:ext uri="{FF2B5EF4-FFF2-40B4-BE49-F238E27FC236}">
                <a16:creationId xmlns:a16="http://schemas.microsoft.com/office/drawing/2014/main" id="{EC0D5CB0-F22D-417A-B402-294BC78BC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678" y="5988033"/>
            <a:ext cx="1241622" cy="457200"/>
          </a:xfrm>
          <a:prstGeom prst="rect">
            <a:avLst/>
          </a:prstGeom>
        </p:spPr>
      </p:pic>
      <p:pic>
        <p:nvPicPr>
          <p:cNvPr id="10" name="Picture 9">
            <a:extLst>
              <a:ext uri="{FF2B5EF4-FFF2-40B4-BE49-F238E27FC236}">
                <a16:creationId xmlns:a16="http://schemas.microsoft.com/office/drawing/2014/main" id="{FBACFDC1-3405-4339-B35E-EF00E4E5C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8108" y="5988033"/>
            <a:ext cx="1133193" cy="457200"/>
          </a:xfrm>
          <a:prstGeom prst="rect">
            <a:avLst/>
          </a:prstGeom>
        </p:spPr>
      </p:pic>
      <p:sp>
        <p:nvSpPr>
          <p:cNvPr id="4" name="Rectangle 3">
            <a:extLst>
              <a:ext uri="{FF2B5EF4-FFF2-40B4-BE49-F238E27FC236}">
                <a16:creationId xmlns:a16="http://schemas.microsoft.com/office/drawing/2014/main" id="{84588615-368F-4C6E-AFC8-D60960C241E2}"/>
              </a:ext>
            </a:extLst>
          </p:cNvPr>
          <p:cNvSpPr/>
          <p:nvPr/>
        </p:nvSpPr>
        <p:spPr>
          <a:xfrm>
            <a:off x="10439616" y="5799578"/>
            <a:ext cx="1709116" cy="8348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Picture 16" descr="A picture containing drawing&#10;&#10;Description automatically generated">
            <a:extLst>
              <a:ext uri="{FF2B5EF4-FFF2-40B4-BE49-F238E27FC236}">
                <a16:creationId xmlns:a16="http://schemas.microsoft.com/office/drawing/2014/main" id="{3613AB80-0830-4545-8F72-FCC6F54C3B99}"/>
              </a:ext>
            </a:extLst>
          </p:cNvPr>
          <p:cNvPicPr>
            <a:picLocks noChangeAspect="1"/>
          </p:cNvPicPr>
          <p:nvPr/>
        </p:nvPicPr>
        <p:blipFill rotWithShape="1">
          <a:blip r:embed="rId5">
            <a:extLst>
              <a:ext uri="{28A0092B-C50C-407E-A947-70E740481C1C}">
                <a14:useLocalDpi xmlns:a14="http://schemas.microsoft.com/office/drawing/2010/main" val="0"/>
              </a:ext>
            </a:extLst>
          </a:blip>
          <a:srcRect l="10574" t="26566" r="10480" b="26284"/>
          <a:stretch/>
        </p:blipFill>
        <p:spPr>
          <a:xfrm>
            <a:off x="9317820" y="6033516"/>
            <a:ext cx="1748131" cy="384048"/>
          </a:xfrm>
          <a:prstGeom prst="rect">
            <a:avLst/>
          </a:prstGeom>
        </p:spPr>
      </p:pic>
      <p:pic>
        <p:nvPicPr>
          <p:cNvPr id="6" name="Picture 5">
            <a:extLst>
              <a:ext uri="{FF2B5EF4-FFF2-40B4-BE49-F238E27FC236}">
                <a16:creationId xmlns:a16="http://schemas.microsoft.com/office/drawing/2014/main" id="{594205A9-AD2F-83D8-940E-AF1A1CB4D62A}"/>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710297" y="5905972"/>
            <a:ext cx="1530862" cy="639135"/>
          </a:xfrm>
          <a:prstGeom prst="rect">
            <a:avLst/>
          </a:prstGeom>
        </p:spPr>
      </p:pic>
      <p:sp>
        <p:nvSpPr>
          <p:cNvPr id="8" name="Picture Placeholder 14">
            <a:extLst>
              <a:ext uri="{FF2B5EF4-FFF2-40B4-BE49-F238E27FC236}">
                <a16:creationId xmlns:a16="http://schemas.microsoft.com/office/drawing/2014/main" id="{DD0531C2-0653-546E-F277-E11B5619A165}"/>
              </a:ext>
            </a:extLst>
          </p:cNvPr>
          <p:cNvSpPr>
            <a:spLocks noGrp="1"/>
          </p:cNvSpPr>
          <p:nvPr>
            <p:ph type="pic" sz="quarter" idx="10"/>
          </p:nvPr>
        </p:nvSpPr>
        <p:spPr>
          <a:xfrm>
            <a:off x="463638" y="1398230"/>
            <a:ext cx="2771775" cy="2770188"/>
          </a:xfrm>
          <a:prstGeom prst="ellipse">
            <a:avLst/>
          </a:prstGeom>
          <a:solidFill>
            <a:schemeClr val="bg1">
              <a:lumMod val="50000"/>
              <a:lumOff val="50000"/>
            </a:schemeClr>
          </a:solidFill>
          <a:effectLst>
            <a:outerShdw blurRad="127000" dist="50800" dir="2700000" algn="tl" rotWithShape="0">
              <a:prstClr val="black">
                <a:alpha val="25000"/>
              </a:prstClr>
            </a:outerShdw>
          </a:effectLst>
        </p:spPr>
        <p:txBody>
          <a:bodyPr/>
          <a:lstStyle>
            <a:lvl1pPr marL="0" indent="0" algn="ctr">
              <a:spcBef>
                <a:spcPts val="0"/>
              </a:spcBef>
              <a:buNone/>
              <a:defRPr sz="1600"/>
            </a:lvl1pPr>
          </a:lstStyle>
          <a:p>
            <a:endParaRPr/>
          </a:p>
        </p:txBody>
      </p:sp>
    </p:spTree>
    <p:extLst>
      <p:ext uri="{BB962C8B-B14F-4D97-AF65-F5344CB8AC3E}">
        <p14:creationId xmlns:p14="http://schemas.microsoft.com/office/powerpoint/2010/main" val="121435358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D031F4-9A09-4802-B649-CCD98C218F0E}"/>
              </a:ext>
            </a:extLst>
          </p:cNvPr>
          <p:cNvSpPr>
            <a:spLocks noGrp="1"/>
          </p:cNvSpPr>
          <p:nvPr>
            <p:ph type="title"/>
          </p:nvPr>
        </p:nvSpPr>
        <p:spPr>
          <a:xfrm>
            <a:off x="571500" y="269875"/>
            <a:ext cx="11049000" cy="949325"/>
          </a:xfrm>
          <a:prstGeom prst="rect">
            <a:avLst/>
          </a:prstGeom>
        </p:spPr>
        <p:txBody>
          <a:bodyPr vert="horz" lIns="0" tIns="0" rIns="0" bIns="0" rtlCol="0" anchor="b">
            <a:noAutofit/>
          </a:bodyPr>
          <a:lstStyle/>
          <a:p>
            <a:r>
              <a:t>Click to edit Master title style</a:t>
            </a:r>
          </a:p>
        </p:txBody>
      </p:sp>
      <p:sp>
        <p:nvSpPr>
          <p:cNvPr id="3" name="Text Placeholder 2">
            <a:extLst>
              <a:ext uri="{FF2B5EF4-FFF2-40B4-BE49-F238E27FC236}">
                <a16:creationId xmlns:a16="http://schemas.microsoft.com/office/drawing/2014/main" id="{3AFB62D3-847B-4456-86DC-15E150E9B1A9}"/>
              </a:ext>
            </a:extLst>
          </p:cNvPr>
          <p:cNvSpPr>
            <a:spLocks noGrp="1"/>
          </p:cNvSpPr>
          <p:nvPr>
            <p:ph type="body" idx="1"/>
          </p:nvPr>
        </p:nvSpPr>
        <p:spPr>
          <a:xfrm>
            <a:off x="571500" y="1562101"/>
            <a:ext cx="11049000" cy="4495799"/>
          </a:xfrm>
          <a:prstGeom prst="rect">
            <a:avLst/>
          </a:prstGeom>
        </p:spPr>
        <p:txBody>
          <a:bodyPr vert="horz" lIns="0" tIns="0" rIns="0" bIns="0" rtlCol="0">
            <a:noAutofit/>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a:extLst>
              <a:ext uri="{FF2B5EF4-FFF2-40B4-BE49-F238E27FC236}">
                <a16:creationId xmlns:a16="http://schemas.microsoft.com/office/drawing/2014/main" id="{D8DBDA85-5B1D-40E1-8D1C-691F2D2C651D}"/>
              </a:ext>
            </a:extLst>
          </p:cNvPr>
          <p:cNvSpPr>
            <a:spLocks noGrp="1"/>
          </p:cNvSpPr>
          <p:nvPr>
            <p:ph type="dt" sz="half" idx="2"/>
          </p:nvPr>
        </p:nvSpPr>
        <p:spPr>
          <a:xfrm>
            <a:off x="8235241" y="6356350"/>
            <a:ext cx="2743200" cy="365125"/>
          </a:xfrm>
          <a:prstGeom prst="rect">
            <a:avLst/>
          </a:prstGeom>
        </p:spPr>
        <p:txBody>
          <a:bodyPr vert="horz" lIns="0" tIns="0" rIns="0" bIns="0" rtlCol="0" anchor="ctr"/>
          <a:lstStyle>
            <a:lvl1pPr algn="r">
              <a:defRPr sz="1000">
                <a:solidFill>
                  <a:schemeClr val="bg1">
                    <a:lumMod val="50000"/>
                  </a:schemeClr>
                </a:solidFill>
              </a:defRPr>
            </a:lvl1pPr>
          </a:lstStyle>
          <a:p>
            <a:endParaRPr/>
          </a:p>
        </p:txBody>
      </p:sp>
      <p:sp>
        <p:nvSpPr>
          <p:cNvPr id="5" name="Footer Placeholder 4">
            <a:extLst>
              <a:ext uri="{FF2B5EF4-FFF2-40B4-BE49-F238E27FC236}">
                <a16:creationId xmlns:a16="http://schemas.microsoft.com/office/drawing/2014/main" id="{C557CD64-4412-4C9A-9B6A-8779C3C6BA34}"/>
              </a:ext>
            </a:extLst>
          </p:cNvPr>
          <p:cNvSpPr>
            <a:spLocks noGrp="1"/>
          </p:cNvSpPr>
          <p:nvPr>
            <p:ph type="ftr" sz="quarter" idx="3"/>
          </p:nvPr>
        </p:nvSpPr>
        <p:spPr>
          <a:xfrm>
            <a:off x="3956759" y="6356350"/>
            <a:ext cx="4278482" cy="365125"/>
          </a:xfrm>
          <a:prstGeom prst="rect">
            <a:avLst/>
          </a:prstGeom>
        </p:spPr>
        <p:txBody>
          <a:bodyPr vert="horz" lIns="0" tIns="0" rIns="0" bIns="0" rtlCol="0" anchor="ctr"/>
          <a:lstStyle>
            <a:lvl1pPr algn="ctr">
              <a:defRPr sz="1600">
                <a:solidFill>
                  <a:schemeClr val="bg1">
                    <a:lumMod val="50000"/>
                  </a:schemeClr>
                </a:solidFill>
              </a:defRPr>
            </a:lvl1pPr>
          </a:lstStyle>
          <a:p>
            <a:endParaRPr/>
          </a:p>
        </p:txBody>
      </p:sp>
      <p:sp>
        <p:nvSpPr>
          <p:cNvPr id="6" name="Slide Number Placeholder 5">
            <a:extLst>
              <a:ext uri="{FF2B5EF4-FFF2-40B4-BE49-F238E27FC236}">
                <a16:creationId xmlns:a16="http://schemas.microsoft.com/office/drawing/2014/main" id="{3F919A69-30DF-4D6B-8AAC-54834B69702F}"/>
              </a:ext>
            </a:extLst>
          </p:cNvPr>
          <p:cNvSpPr>
            <a:spLocks noGrp="1"/>
          </p:cNvSpPr>
          <p:nvPr>
            <p:ph type="sldNum" sz="quarter" idx="4"/>
          </p:nvPr>
        </p:nvSpPr>
        <p:spPr>
          <a:xfrm>
            <a:off x="11013742" y="6356350"/>
            <a:ext cx="606757" cy="365125"/>
          </a:xfrm>
          <a:prstGeom prst="rect">
            <a:avLst/>
          </a:prstGeom>
        </p:spPr>
        <p:txBody>
          <a:bodyPr vert="horz" lIns="0" tIns="0" rIns="0" bIns="0" rtlCol="0" anchor="ctr"/>
          <a:lstStyle>
            <a:lvl1pPr algn="r">
              <a:defRPr sz="1000">
                <a:solidFill>
                  <a:schemeClr val="bg1">
                    <a:lumMod val="50000"/>
                  </a:schemeClr>
                </a:solidFill>
              </a:defRPr>
            </a:lvl1pPr>
          </a:lstStyle>
          <a:p>
            <a:fld id="{1CF0E537-68B6-4488-A8E7-FE95F1460E3D}" type="slidenum">
              <a:rPr/>
              <a:pPr/>
              <a:t>‹#›</a:t>
            </a:fld>
            <a:endParaRPr/>
          </a:p>
        </p:txBody>
      </p:sp>
      <p:pic>
        <p:nvPicPr>
          <p:cNvPr id="7" name="Picture 6">
            <a:extLst>
              <a:ext uri="{FF2B5EF4-FFF2-40B4-BE49-F238E27FC236}">
                <a16:creationId xmlns:a16="http://schemas.microsoft.com/office/drawing/2014/main" id="{962D9AA9-4074-1795-D8A8-35FA562D74CE}"/>
              </a:ext>
            </a:extLst>
          </p:cNvPr>
          <p:cNvPicPr>
            <a:picLocks noChangeAspect="1"/>
          </p:cNvPicPr>
          <p:nvPr userDrawn="1"/>
        </p:nvPicPr>
        <p:blipFill>
          <a:blip r:embed="rId28">
            <a:extLst>
              <a:ext uri="{28A0092B-C50C-407E-A947-70E740481C1C}">
                <a14:useLocalDpi xmlns:a14="http://schemas.microsoft.com/office/drawing/2010/main" val="0"/>
              </a:ext>
            </a:extLst>
          </a:blip>
          <a:srcRect/>
          <a:stretch/>
        </p:blipFill>
        <p:spPr>
          <a:xfrm>
            <a:off x="801891" y="6150285"/>
            <a:ext cx="1530862" cy="639135"/>
          </a:xfrm>
          <a:prstGeom prst="rect">
            <a:avLst/>
          </a:prstGeom>
        </p:spPr>
      </p:pic>
    </p:spTree>
    <p:extLst>
      <p:ext uri="{BB962C8B-B14F-4D97-AF65-F5344CB8AC3E}">
        <p14:creationId xmlns:p14="http://schemas.microsoft.com/office/powerpoint/2010/main" val="4214897486"/>
      </p:ext>
    </p:extLst>
  </p:cSld>
  <p:clrMap bg1="lt1" tx1="dk1" bg2="lt2" tx2="dk2" accent1="accent1" accent2="accent2" accent3="accent3" accent4="accent4" accent5="accent5" accent6="accent6" hlink="hlink" folHlink="folHlink"/>
  <p:sldLayoutIdLst>
    <p:sldLayoutId id="2147483674" r:id="rId1"/>
    <p:sldLayoutId id="2147483692" r:id="rId2"/>
    <p:sldLayoutId id="2147483688" r:id="rId3"/>
    <p:sldLayoutId id="2147483675" r:id="rId4"/>
    <p:sldLayoutId id="2147483689" r:id="rId5"/>
    <p:sldLayoutId id="2147483677" r:id="rId6"/>
    <p:sldLayoutId id="2147483690" r:id="rId7"/>
    <p:sldLayoutId id="2147483671" r:id="rId8"/>
    <p:sldLayoutId id="2147483691" r:id="rId9"/>
    <p:sldLayoutId id="2147483687" r:id="rId10"/>
    <p:sldLayoutId id="2147483650" r:id="rId11"/>
    <p:sldLayoutId id="2147483654" r:id="rId12"/>
    <p:sldLayoutId id="2147483655" r:id="rId13"/>
    <p:sldLayoutId id="2147483652" r:id="rId14"/>
    <p:sldLayoutId id="2147483656" r:id="rId15"/>
    <p:sldLayoutId id="2147483679" r:id="rId16"/>
    <p:sldLayoutId id="2147483684" r:id="rId17"/>
    <p:sldLayoutId id="2147483678" r:id="rId18"/>
    <p:sldLayoutId id="2147483660" r:id="rId19"/>
    <p:sldLayoutId id="2147483662" r:id="rId20"/>
    <p:sldLayoutId id="2147483683" r:id="rId21"/>
    <p:sldLayoutId id="2147483685" r:id="rId22"/>
    <p:sldLayoutId id="2147483686" r:id="rId23"/>
    <p:sldLayoutId id="2147483682" r:id="rId24"/>
    <p:sldLayoutId id="2147483680" r:id="rId25"/>
    <p:sldLayoutId id="2147483681" r:id="rId26"/>
  </p:sldLayoutIdLst>
  <p:hf sldNum="0" hdr="0" ft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800"/>
        </a:spcBef>
        <a:buClr>
          <a:srgbClr val="A5A5A5"/>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rgbClr val="A5A5A5"/>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rgbClr val="A5A5A5"/>
        </a:buClr>
        <a:buFont typeface="Arial" panose="020B0604020202020204" pitchFamily="34" charset="0"/>
        <a:buChar char="•"/>
        <a:defRPr sz="2000" kern="1200">
          <a:solidFill>
            <a:schemeClr val="tx1"/>
          </a:solidFill>
          <a:latin typeface="+mn-lt"/>
          <a:ea typeface="+mn-ea"/>
          <a:cs typeface="+mn-cs"/>
        </a:defRPr>
      </a:lvl3pPr>
      <a:lvl4pPr marL="1143000" indent="-228600" algn="l" defTabSz="914400" rtl="0" eaLnBrk="1" latinLnBrk="0" hangingPunct="1">
        <a:lnSpc>
          <a:spcPct val="10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10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5pPr>
      <a:lvl6pPr marL="1143000" indent="-228600" algn="l" defTabSz="914400" rtl="0" eaLnBrk="1" latinLnBrk="0" hangingPunct="1">
        <a:lnSpc>
          <a:spcPct val="10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6pPr>
      <a:lvl7pPr marL="1143000" indent="-228600" algn="l" defTabSz="914400" rtl="0" eaLnBrk="1" latinLnBrk="0" hangingPunct="1">
        <a:lnSpc>
          <a:spcPct val="10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7pPr>
      <a:lvl8pPr marL="1143000" indent="-228600" algn="l" defTabSz="914400" rtl="0" eaLnBrk="1" latinLnBrk="0" hangingPunct="1">
        <a:lnSpc>
          <a:spcPct val="10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8pPr>
      <a:lvl9pPr marL="1143000" indent="-228600" algn="l" defTabSz="914400" rtl="0" eaLnBrk="1" latinLnBrk="0" hangingPunct="1">
        <a:lnSpc>
          <a:spcPct val="100000"/>
        </a:lnSpc>
        <a:spcBef>
          <a:spcPts val="600"/>
        </a:spcBef>
        <a:buClr>
          <a:srgbClr val="A5A5A5"/>
        </a:buClr>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A4A3A4"/>
          </p15:clr>
        </p15:guide>
        <p15:guide id="2" pos="360">
          <p15:clr>
            <a:srgbClr val="A4A3A4"/>
          </p15:clr>
        </p15:guide>
        <p15:guide id="3" pos="7320">
          <p15:clr>
            <a:srgbClr val="A4A3A4"/>
          </p15:clr>
        </p15:guide>
        <p15:guide id="4" orient="horz" pos="984">
          <p15:clr>
            <a:srgbClr val="A4A3A4"/>
          </p15:clr>
        </p15:guide>
        <p15:guide id="5" orient="horz" pos="3816">
          <p15:clr>
            <a:srgbClr val="A4A3A4"/>
          </p15:clr>
        </p15:guide>
        <p15:guide id="6" orient="horz" pos="3672">
          <p15:clr>
            <a:srgbClr val="A4A3A4"/>
          </p15:clr>
        </p15:guide>
        <p15:guide id="7" pos="3840">
          <p15:clr>
            <a:srgbClr val="A4A3A4"/>
          </p15:clr>
        </p15:guide>
        <p15:guide id="8" orient="horz" pos="2160">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sv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techcommunity.microsoft.com/t5/microsoft-365-insider-blog/bg-p/Microsoft365InsiderBlog/label-name/Insider%20program" TargetMode="External"/><Relationship Id="rId2" Type="http://schemas.openxmlformats.org/officeDocument/2006/relationships/hyperlink" Target="https://support.microsoft.com/en-us/office/copilot-in-excel-with-python-364e4ae9-9343-4d56-952a-5f62b0f70db6"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stringfestanalytics.com/advanced-analysis-with-python-in-copilot-how-to-create-advanced-data-visualizations/" TargetMode="External"/><Relationship Id="rId2" Type="http://schemas.openxmlformats.org/officeDocument/2006/relationships/hyperlink" Target="https://stringfestanalytics.com/how-to-get-started-with-advanced-analysis-with-python-for-copilot-in-excel/" TargetMode="External"/><Relationship Id="rId1" Type="http://schemas.openxmlformats.org/officeDocument/2006/relationships/slideLayout" Target="../slideLayouts/slideLayout11.xml"/><Relationship Id="rId5" Type="http://schemas.openxmlformats.org/officeDocument/2006/relationships/hyperlink" Target="https://stringfestanalytics.com/advanced-analysis-with-python-in-copilot-how-to-work-with-text-data/" TargetMode="External"/><Relationship Id="rId4" Type="http://schemas.openxmlformats.org/officeDocument/2006/relationships/hyperlink" Target="https://stringfestanalytics.com/advanced-analysis-with-python-in-copilot-how-to-work-with-time-series-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tags" Target="../tags/tag34.xml"/><Relationship Id="rId3" Type="http://schemas.openxmlformats.org/officeDocument/2006/relationships/tags" Target="../tags/tag19.xml"/><Relationship Id="rId21" Type="http://schemas.openxmlformats.org/officeDocument/2006/relationships/tags" Target="../tags/tag37.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5" Type="http://schemas.openxmlformats.org/officeDocument/2006/relationships/slideLayout" Target="../slideLayouts/slideLayout12.xml"/><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tags" Target="../tags/tag36.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tags" Target="../tags/tag40.xml"/><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tags" Target="../tags/tag39.xml"/><Relationship Id="rId10" Type="http://schemas.openxmlformats.org/officeDocument/2006/relationships/tags" Target="../tags/tag26.xml"/><Relationship Id="rId19" Type="http://schemas.openxmlformats.org/officeDocument/2006/relationships/tags" Target="../tags/tag35.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tags" Target="../tags/tag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jpg"/><Relationship Id="rId7"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2.xml"/><Relationship Id="rId6" Type="http://schemas.openxmlformats.org/officeDocument/2006/relationships/image" Target="../media/image13.png"/><Relationship Id="rId11" Type="http://schemas.openxmlformats.org/officeDocument/2006/relationships/image" Target="../media/image21.svg"/><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inkedin, gray, Circle icon">
            <a:extLst>
              <a:ext uri="{FF2B5EF4-FFF2-40B4-BE49-F238E27FC236}">
                <a16:creationId xmlns:a16="http://schemas.microsoft.com/office/drawing/2014/main" id="{C7376E68-A046-329D-2AFC-FBAC28CEA89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3713939" y="4586255"/>
            <a:ext cx="260238" cy="2602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rl Icon - Free PNG &amp; SVG 447685 - Noun Project">
            <a:extLst>
              <a:ext uri="{FF2B5EF4-FFF2-40B4-BE49-F238E27FC236}">
                <a16:creationId xmlns:a16="http://schemas.microsoft.com/office/drawing/2014/main" id="{DB9DCE68-FFEE-3ABC-4841-4CD317DC391C}"/>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713939" y="4149164"/>
            <a:ext cx="262635" cy="26263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ECDE5B84-6D6C-E96B-D7BA-897F5FA821C3}"/>
              </a:ext>
            </a:extLst>
          </p:cNvPr>
          <p:cNvSpPr>
            <a:spLocks noGrp="1"/>
          </p:cNvSpPr>
          <p:nvPr>
            <p:ph type="ctrTitle"/>
          </p:nvPr>
        </p:nvSpPr>
        <p:spPr/>
        <p:txBody>
          <a:bodyPr anchor="t"/>
          <a:lstStyle/>
          <a:p>
            <a:r>
              <a:rPr lang="en-AU" dirty="0"/>
              <a:t>ADVANCED ANALYSIS WITH PYTHON IN COPILOT</a:t>
            </a:r>
          </a:p>
        </p:txBody>
      </p:sp>
      <p:sp>
        <p:nvSpPr>
          <p:cNvPr id="21" name="Subtitle 20">
            <a:extLst>
              <a:ext uri="{FF2B5EF4-FFF2-40B4-BE49-F238E27FC236}">
                <a16:creationId xmlns:a16="http://schemas.microsoft.com/office/drawing/2014/main" id="{9CBF29CC-7259-044B-3CEC-C2DB26B63294}"/>
              </a:ext>
            </a:extLst>
          </p:cNvPr>
          <p:cNvSpPr>
            <a:spLocks noGrp="1"/>
          </p:cNvSpPr>
          <p:nvPr>
            <p:ph type="subTitle" idx="1"/>
          </p:nvPr>
        </p:nvSpPr>
        <p:spPr>
          <a:xfrm>
            <a:off x="4182047" y="3063533"/>
            <a:ext cx="6948486" cy="1655763"/>
          </a:xfrm>
        </p:spPr>
        <p:txBody>
          <a:bodyPr/>
          <a:lstStyle/>
          <a:p>
            <a:r>
              <a:rPr lang="en-US" dirty="0"/>
              <a:t>George Mount</a:t>
            </a:r>
          </a:p>
          <a:p>
            <a:pPr>
              <a:spcBef>
                <a:spcPts val="1200"/>
              </a:spcBef>
            </a:pPr>
            <a:r>
              <a:rPr lang="en-US" sz="2800" dirty="0"/>
              <a:t>Founder, Stringfest Analytics</a:t>
            </a:r>
            <a:br>
              <a:rPr lang="en-US" sz="2800" dirty="0"/>
            </a:br>
            <a:r>
              <a:rPr lang="en-US" sz="2800" dirty="0"/>
              <a:t>stringfestanalytics.com |  @gjmount | | linkedin.com/in/gjmount</a:t>
            </a:r>
            <a:br>
              <a:rPr lang="en-US" sz="2800" dirty="0"/>
            </a:br>
            <a:r>
              <a:rPr lang="en-US" dirty="0"/>
              <a:t>g</a:t>
            </a:r>
            <a:r>
              <a:rPr lang="en-US" sz="2800" dirty="0"/>
              <a:t>eorge@stringfestanalytics.com</a:t>
            </a:r>
          </a:p>
          <a:p>
            <a:endParaRPr lang="en-AU" dirty="0"/>
          </a:p>
        </p:txBody>
      </p:sp>
      <p:pic>
        <p:nvPicPr>
          <p:cNvPr id="4" name="Picture Placeholder 3" descr="A person with a beard smiling&#10;&#10;Description automatically generated">
            <a:extLst>
              <a:ext uri="{FF2B5EF4-FFF2-40B4-BE49-F238E27FC236}">
                <a16:creationId xmlns:a16="http://schemas.microsoft.com/office/drawing/2014/main" id="{1FFDF66B-7BAD-FEE7-4A67-6003B2087547}"/>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29" b="29"/>
          <a:stretch>
            <a:fillRect/>
          </a:stretch>
        </p:blipFill>
        <p:spPr/>
      </p:pic>
      <p:pic>
        <p:nvPicPr>
          <p:cNvPr id="17" name="Content Placeholder 8" descr="Envelope with solid fill">
            <a:extLst>
              <a:ext uri="{FF2B5EF4-FFF2-40B4-BE49-F238E27FC236}">
                <a16:creationId xmlns:a16="http://schemas.microsoft.com/office/drawing/2014/main" id="{1973B3EE-ACEA-FDA6-24BF-FCBD04CCE4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713939" y="5020949"/>
            <a:ext cx="260238" cy="260238"/>
          </a:xfrm>
          <a:prstGeom prst="rect">
            <a:avLst/>
          </a:prstGeom>
        </p:spPr>
      </p:pic>
    </p:spTree>
    <p:extLst>
      <p:ext uri="{BB962C8B-B14F-4D97-AF65-F5344CB8AC3E}">
        <p14:creationId xmlns:p14="http://schemas.microsoft.com/office/powerpoint/2010/main" val="3688396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87EC5-F0C2-E15C-95A4-41F69E9A73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106B34-B047-8A06-B864-7A348BBB1513}"/>
              </a:ext>
            </a:extLst>
          </p:cNvPr>
          <p:cNvSpPr>
            <a:spLocks noGrp="1"/>
          </p:cNvSpPr>
          <p:nvPr>
            <p:ph type="title"/>
          </p:nvPr>
        </p:nvSpPr>
        <p:spPr/>
        <p:txBody>
          <a:bodyPr/>
          <a:lstStyle/>
          <a:p>
            <a:r>
              <a:rPr lang="en-AU" dirty="0"/>
              <a:t>Copilot + Python + Excel: The new trinity for data analysis</a:t>
            </a:r>
          </a:p>
        </p:txBody>
      </p:sp>
      <p:sp>
        <p:nvSpPr>
          <p:cNvPr id="6" name="Content Placeholder 5">
            <a:extLst>
              <a:ext uri="{FF2B5EF4-FFF2-40B4-BE49-F238E27FC236}">
                <a16:creationId xmlns:a16="http://schemas.microsoft.com/office/drawing/2014/main" id="{66F2C3B2-E663-9A73-560D-68D75CC3CB2F}"/>
              </a:ext>
            </a:extLst>
          </p:cNvPr>
          <p:cNvSpPr>
            <a:spLocks noGrp="1"/>
          </p:cNvSpPr>
          <p:nvPr>
            <p:ph idx="1"/>
          </p:nvPr>
        </p:nvSpPr>
        <p:spPr/>
        <p:txBody>
          <a:bodyPr/>
          <a:lstStyle/>
          <a:p>
            <a:r>
              <a:rPr lang="en-AU" dirty="0">
                <a:hlinkClick r:id="rId2"/>
              </a:rPr>
              <a:t>Availability notes here</a:t>
            </a:r>
            <a:endParaRPr lang="en-AU" dirty="0"/>
          </a:p>
          <a:p>
            <a:pPr lvl="1"/>
            <a:r>
              <a:rPr lang="en-US" b="0" i="0" dirty="0">
                <a:solidFill>
                  <a:srgbClr val="1E1E1E"/>
                </a:solidFill>
                <a:effectLst/>
                <a:latin typeface="Segoe UI" panose="020B0502040204020203" pitchFamily="34" charset="0"/>
              </a:rPr>
              <a:t>Copilot in Excel with Python is currently available only on Windows, in the United States, and in the English language, and it is available exclusively to users in the </a:t>
            </a:r>
            <a:r>
              <a:rPr lang="en-US" b="0" i="0" u="none" strike="noStrike" dirty="0">
                <a:solidFill>
                  <a:srgbClr val="006CB4"/>
                </a:solidFill>
                <a:effectLst/>
                <a:latin typeface="Segoe UI" panose="020B0502040204020203" pitchFamily="34" charset="0"/>
                <a:hlinkClick r:id="rId3"/>
              </a:rPr>
              <a:t>Microsoft 365 Insider Program</a:t>
            </a:r>
            <a:r>
              <a:rPr lang="en-US" b="0" i="0" dirty="0">
                <a:solidFill>
                  <a:srgbClr val="1E1E1E"/>
                </a:solidFill>
                <a:effectLst/>
                <a:latin typeface="Segoe UI" panose="020B0502040204020203" pitchFamily="34" charset="0"/>
              </a:rPr>
              <a:t>. </a:t>
            </a:r>
            <a:endParaRPr lang="en-AU" dirty="0"/>
          </a:p>
        </p:txBody>
      </p:sp>
    </p:spTree>
    <p:extLst>
      <p:ext uri="{BB962C8B-B14F-4D97-AF65-F5344CB8AC3E}">
        <p14:creationId xmlns:p14="http://schemas.microsoft.com/office/powerpoint/2010/main" val="186776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9BD928-2FBB-843E-1726-02086ECEDC7D}"/>
              </a:ext>
            </a:extLst>
          </p:cNvPr>
          <p:cNvSpPr>
            <a:spLocks noGrp="1"/>
          </p:cNvSpPr>
          <p:nvPr>
            <p:ph type="title"/>
          </p:nvPr>
        </p:nvSpPr>
        <p:spPr/>
        <p:txBody>
          <a:bodyPr/>
          <a:lstStyle/>
          <a:p>
            <a:r>
              <a:rPr lang="en-AU" dirty="0"/>
              <a:t>Copilot + Python + Excel: The new trinity for data analysis (click for resources!)</a:t>
            </a:r>
          </a:p>
        </p:txBody>
      </p:sp>
      <p:sp>
        <p:nvSpPr>
          <p:cNvPr id="6" name="Content Placeholder 5">
            <a:extLst>
              <a:ext uri="{FF2B5EF4-FFF2-40B4-BE49-F238E27FC236}">
                <a16:creationId xmlns:a16="http://schemas.microsoft.com/office/drawing/2014/main" id="{6A4BB9B5-2152-D599-EA7B-FDBC4D965BD6}"/>
              </a:ext>
            </a:extLst>
          </p:cNvPr>
          <p:cNvSpPr>
            <a:spLocks noGrp="1"/>
          </p:cNvSpPr>
          <p:nvPr>
            <p:ph idx="1"/>
          </p:nvPr>
        </p:nvSpPr>
        <p:spPr/>
        <p:txBody>
          <a:bodyPr/>
          <a:lstStyle/>
          <a:p>
            <a:r>
              <a:rPr lang="en-AU" dirty="0">
                <a:hlinkClick r:id="rId2"/>
              </a:rPr>
              <a:t>Getting started</a:t>
            </a:r>
            <a:endParaRPr lang="en-AU" dirty="0"/>
          </a:p>
          <a:p>
            <a:r>
              <a:rPr lang="en-AU" dirty="0">
                <a:hlinkClick r:id="rId3"/>
              </a:rPr>
              <a:t>Data visualizations</a:t>
            </a:r>
            <a:endParaRPr lang="en-AU" dirty="0"/>
          </a:p>
          <a:p>
            <a:r>
              <a:rPr lang="en-AU" dirty="0">
                <a:hlinkClick r:id="rId4"/>
              </a:rPr>
              <a:t>Time series</a:t>
            </a:r>
            <a:endParaRPr lang="en-AU" dirty="0"/>
          </a:p>
          <a:p>
            <a:r>
              <a:rPr lang="en-AU" dirty="0">
                <a:hlinkClick r:id="rId5"/>
              </a:rPr>
              <a:t>Text</a:t>
            </a:r>
            <a:endParaRPr lang="en-AU" dirty="0"/>
          </a:p>
        </p:txBody>
      </p:sp>
    </p:spTree>
    <p:extLst>
      <p:ext uri="{BB962C8B-B14F-4D97-AF65-F5344CB8AC3E}">
        <p14:creationId xmlns:p14="http://schemas.microsoft.com/office/powerpoint/2010/main" val="183615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65E0-462B-4CA9-B641-5B2AD025A834}"/>
              </a:ext>
            </a:extLst>
          </p:cNvPr>
          <p:cNvSpPr>
            <a:spLocks noGrp="1"/>
          </p:cNvSpPr>
          <p:nvPr>
            <p:ph type="title"/>
          </p:nvPr>
        </p:nvSpPr>
        <p:spPr>
          <a:xfrm>
            <a:off x="6096000" y="2002631"/>
            <a:ext cx="5314950" cy="2852738"/>
          </a:xfrm>
        </p:spPr>
        <p:txBody>
          <a:bodyPr anchor="ctr"/>
          <a:lstStyle/>
          <a:p>
            <a:r>
              <a:rPr lang="en-US" dirty="0"/>
              <a:t>Use section headers for new topics, section breaks, or statements</a:t>
            </a:r>
          </a:p>
        </p:txBody>
      </p:sp>
    </p:spTree>
    <p:extLst>
      <p:ext uri="{BB962C8B-B14F-4D97-AF65-F5344CB8AC3E}">
        <p14:creationId xmlns:p14="http://schemas.microsoft.com/office/powerpoint/2010/main" val="163571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E8AC38-FC38-EE4D-7FDD-D0D4C78D7161}"/>
              </a:ext>
            </a:extLst>
          </p:cNvPr>
          <p:cNvSpPr>
            <a:spLocks noGrp="1"/>
          </p:cNvSpPr>
          <p:nvPr>
            <p:ph type="title"/>
          </p:nvPr>
        </p:nvSpPr>
        <p:spPr/>
        <p:txBody>
          <a:bodyPr/>
          <a:lstStyle/>
          <a:p>
            <a:r>
              <a:rPr lang="en-US" dirty="0"/>
              <a:t>Color palette</a:t>
            </a:r>
            <a:endParaRPr lang="en-AU" dirty="0"/>
          </a:p>
        </p:txBody>
      </p:sp>
      <p:sp>
        <p:nvSpPr>
          <p:cNvPr id="6" name="Rectangle 5">
            <a:extLst>
              <a:ext uri="{FF2B5EF4-FFF2-40B4-BE49-F238E27FC236}">
                <a16:creationId xmlns:a16="http://schemas.microsoft.com/office/drawing/2014/main" id="{7355BC6D-3640-FB45-4CDB-7F319809B9A1}"/>
              </a:ext>
            </a:extLst>
          </p:cNvPr>
          <p:cNvSpPr/>
          <p:nvPr>
            <p:custDataLst>
              <p:tags r:id="rId1"/>
            </p:custDataLst>
          </p:nvPr>
        </p:nvSpPr>
        <p:spPr>
          <a:xfrm>
            <a:off x="2730500" y="1999049"/>
            <a:ext cx="1016000" cy="1016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t>0</a:t>
            </a:r>
          </a:p>
          <a:p>
            <a:r>
              <a:rPr lang="en-US" sz="1200"/>
              <a:t>0</a:t>
            </a:r>
          </a:p>
          <a:p>
            <a:r>
              <a:rPr lang="en-US" sz="1200"/>
              <a:t>0</a:t>
            </a:r>
          </a:p>
        </p:txBody>
      </p:sp>
      <p:sp>
        <p:nvSpPr>
          <p:cNvPr id="7" name="TextBox 6">
            <a:extLst>
              <a:ext uri="{FF2B5EF4-FFF2-40B4-BE49-F238E27FC236}">
                <a16:creationId xmlns:a16="http://schemas.microsoft.com/office/drawing/2014/main" id="{999B614A-33FA-5DC8-F76F-E2CE2E6D7E2F}"/>
              </a:ext>
            </a:extLst>
          </p:cNvPr>
          <p:cNvSpPr txBox="1"/>
          <p:nvPr>
            <p:custDataLst>
              <p:tags r:id="rId2"/>
            </p:custDataLst>
          </p:nvPr>
        </p:nvSpPr>
        <p:spPr>
          <a:xfrm>
            <a:off x="2540000" y="3015049"/>
            <a:ext cx="1397000" cy="276999"/>
          </a:xfrm>
          <a:prstGeom prst="rect">
            <a:avLst/>
          </a:prstGeom>
          <a:noFill/>
        </p:spPr>
        <p:txBody>
          <a:bodyPr vert="horz" rtlCol="0">
            <a:spAutoFit/>
          </a:bodyPr>
          <a:lstStyle/>
          <a:p>
            <a:pPr algn="ctr"/>
            <a:r>
              <a:rPr lang="en-US" sz="1200"/>
              <a:t>Dark 1</a:t>
            </a:r>
          </a:p>
        </p:txBody>
      </p:sp>
      <p:sp>
        <p:nvSpPr>
          <p:cNvPr id="8" name="Rectangle 7">
            <a:extLst>
              <a:ext uri="{FF2B5EF4-FFF2-40B4-BE49-F238E27FC236}">
                <a16:creationId xmlns:a16="http://schemas.microsoft.com/office/drawing/2014/main" id="{CD389218-8BD8-6FE4-C49D-A621A75DDF92}"/>
              </a:ext>
            </a:extLst>
          </p:cNvPr>
          <p:cNvSpPr/>
          <p:nvPr>
            <p:custDataLst>
              <p:tags r:id="rId3"/>
            </p:custDataLst>
          </p:nvPr>
        </p:nvSpPr>
        <p:spPr>
          <a:xfrm>
            <a:off x="3873500" y="1999049"/>
            <a:ext cx="1016000" cy="1016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255</a:t>
            </a:r>
          </a:p>
          <a:p>
            <a:r>
              <a:rPr lang="en-US" sz="1200">
                <a:solidFill>
                  <a:schemeClr val="tx1"/>
                </a:solidFill>
              </a:rPr>
              <a:t>255</a:t>
            </a:r>
          </a:p>
          <a:p>
            <a:r>
              <a:rPr lang="en-US" sz="1200">
                <a:solidFill>
                  <a:schemeClr val="tx1"/>
                </a:solidFill>
              </a:rPr>
              <a:t>255</a:t>
            </a:r>
          </a:p>
        </p:txBody>
      </p:sp>
      <p:sp>
        <p:nvSpPr>
          <p:cNvPr id="9" name="TextBox 8">
            <a:extLst>
              <a:ext uri="{FF2B5EF4-FFF2-40B4-BE49-F238E27FC236}">
                <a16:creationId xmlns:a16="http://schemas.microsoft.com/office/drawing/2014/main" id="{EAFBD962-4463-CDD2-9E93-84AB88AFF96A}"/>
              </a:ext>
            </a:extLst>
          </p:cNvPr>
          <p:cNvSpPr txBox="1"/>
          <p:nvPr>
            <p:custDataLst>
              <p:tags r:id="rId4"/>
            </p:custDataLst>
          </p:nvPr>
        </p:nvSpPr>
        <p:spPr>
          <a:xfrm>
            <a:off x="3683000" y="3015049"/>
            <a:ext cx="1397000" cy="276999"/>
          </a:xfrm>
          <a:prstGeom prst="rect">
            <a:avLst/>
          </a:prstGeom>
          <a:noFill/>
        </p:spPr>
        <p:txBody>
          <a:bodyPr vert="horz" rtlCol="0">
            <a:spAutoFit/>
          </a:bodyPr>
          <a:lstStyle/>
          <a:p>
            <a:pPr algn="ctr"/>
            <a:r>
              <a:rPr lang="en-US" sz="1200"/>
              <a:t>Light 1</a:t>
            </a:r>
          </a:p>
        </p:txBody>
      </p:sp>
      <p:sp>
        <p:nvSpPr>
          <p:cNvPr id="10" name="Rectangle 9">
            <a:extLst>
              <a:ext uri="{FF2B5EF4-FFF2-40B4-BE49-F238E27FC236}">
                <a16:creationId xmlns:a16="http://schemas.microsoft.com/office/drawing/2014/main" id="{490225B8-91DA-E8EA-16FD-E50F8398A009}"/>
              </a:ext>
            </a:extLst>
          </p:cNvPr>
          <p:cNvSpPr/>
          <p:nvPr>
            <p:custDataLst>
              <p:tags r:id="rId5"/>
            </p:custDataLst>
          </p:nvPr>
        </p:nvSpPr>
        <p:spPr>
          <a:xfrm>
            <a:off x="5016500" y="1999049"/>
            <a:ext cx="1016000" cy="1016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69</a:t>
            </a:r>
          </a:p>
          <a:p>
            <a:r>
              <a:rPr lang="en-US" sz="1200" dirty="0"/>
              <a:t>166</a:t>
            </a:r>
          </a:p>
          <a:p>
            <a:r>
              <a:rPr lang="en-US" sz="1200" dirty="0"/>
              <a:t>73</a:t>
            </a:r>
          </a:p>
        </p:txBody>
      </p:sp>
      <p:sp>
        <p:nvSpPr>
          <p:cNvPr id="11" name="TextBox 10">
            <a:extLst>
              <a:ext uri="{FF2B5EF4-FFF2-40B4-BE49-F238E27FC236}">
                <a16:creationId xmlns:a16="http://schemas.microsoft.com/office/drawing/2014/main" id="{0BCEB276-9B09-9BBB-505F-431C4C9CE137}"/>
              </a:ext>
            </a:extLst>
          </p:cNvPr>
          <p:cNvSpPr txBox="1"/>
          <p:nvPr>
            <p:custDataLst>
              <p:tags r:id="rId6"/>
            </p:custDataLst>
          </p:nvPr>
        </p:nvSpPr>
        <p:spPr>
          <a:xfrm>
            <a:off x="4826000" y="3015049"/>
            <a:ext cx="1397000" cy="276999"/>
          </a:xfrm>
          <a:prstGeom prst="rect">
            <a:avLst/>
          </a:prstGeom>
          <a:noFill/>
        </p:spPr>
        <p:txBody>
          <a:bodyPr vert="horz" rtlCol="0">
            <a:spAutoFit/>
          </a:bodyPr>
          <a:lstStyle/>
          <a:p>
            <a:pPr algn="ctr"/>
            <a:r>
              <a:rPr lang="en-US" sz="1200"/>
              <a:t>Dark 2</a:t>
            </a:r>
          </a:p>
        </p:txBody>
      </p:sp>
      <p:sp>
        <p:nvSpPr>
          <p:cNvPr id="12" name="Rectangle 11">
            <a:extLst>
              <a:ext uri="{FF2B5EF4-FFF2-40B4-BE49-F238E27FC236}">
                <a16:creationId xmlns:a16="http://schemas.microsoft.com/office/drawing/2014/main" id="{92C78053-C6CD-AC74-ADB4-D5250E705A72}"/>
              </a:ext>
            </a:extLst>
          </p:cNvPr>
          <p:cNvSpPr/>
          <p:nvPr>
            <p:custDataLst>
              <p:tags r:id="rId7"/>
            </p:custDataLst>
          </p:nvPr>
        </p:nvSpPr>
        <p:spPr>
          <a:xfrm>
            <a:off x="6159500" y="1999049"/>
            <a:ext cx="1016000" cy="1016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231</a:t>
            </a:r>
          </a:p>
          <a:p>
            <a:r>
              <a:rPr lang="en-US" sz="1200">
                <a:solidFill>
                  <a:schemeClr val="tx1"/>
                </a:solidFill>
              </a:rPr>
              <a:t>230</a:t>
            </a:r>
          </a:p>
          <a:p>
            <a:r>
              <a:rPr lang="en-US" sz="1200">
                <a:solidFill>
                  <a:schemeClr val="tx1"/>
                </a:solidFill>
              </a:rPr>
              <a:t>230</a:t>
            </a:r>
          </a:p>
        </p:txBody>
      </p:sp>
      <p:sp>
        <p:nvSpPr>
          <p:cNvPr id="13" name="TextBox 12">
            <a:extLst>
              <a:ext uri="{FF2B5EF4-FFF2-40B4-BE49-F238E27FC236}">
                <a16:creationId xmlns:a16="http://schemas.microsoft.com/office/drawing/2014/main" id="{D1DC70F7-0F27-2AE7-7FB6-7693EC79C7DD}"/>
              </a:ext>
            </a:extLst>
          </p:cNvPr>
          <p:cNvSpPr txBox="1"/>
          <p:nvPr>
            <p:custDataLst>
              <p:tags r:id="rId8"/>
            </p:custDataLst>
          </p:nvPr>
        </p:nvSpPr>
        <p:spPr>
          <a:xfrm>
            <a:off x="5969000" y="3015049"/>
            <a:ext cx="1397000" cy="276999"/>
          </a:xfrm>
          <a:prstGeom prst="rect">
            <a:avLst/>
          </a:prstGeom>
          <a:noFill/>
        </p:spPr>
        <p:txBody>
          <a:bodyPr vert="horz" rtlCol="0">
            <a:spAutoFit/>
          </a:bodyPr>
          <a:lstStyle/>
          <a:p>
            <a:pPr algn="ctr"/>
            <a:r>
              <a:rPr lang="en-US" sz="1200"/>
              <a:t>Light 2</a:t>
            </a:r>
          </a:p>
        </p:txBody>
      </p:sp>
      <p:sp>
        <p:nvSpPr>
          <p:cNvPr id="14" name="TextBox 13">
            <a:extLst>
              <a:ext uri="{FF2B5EF4-FFF2-40B4-BE49-F238E27FC236}">
                <a16:creationId xmlns:a16="http://schemas.microsoft.com/office/drawing/2014/main" id="{8539440F-0762-8CCD-B20A-DC407FAFD1EE}"/>
              </a:ext>
            </a:extLst>
          </p:cNvPr>
          <p:cNvSpPr txBox="1"/>
          <p:nvPr>
            <p:custDataLst>
              <p:tags r:id="rId9"/>
            </p:custDataLst>
          </p:nvPr>
        </p:nvSpPr>
        <p:spPr>
          <a:xfrm>
            <a:off x="2540000" y="4581952"/>
            <a:ext cx="1397000" cy="276999"/>
          </a:xfrm>
          <a:prstGeom prst="rect">
            <a:avLst/>
          </a:prstGeom>
          <a:noFill/>
        </p:spPr>
        <p:txBody>
          <a:bodyPr vert="horz" rtlCol="0">
            <a:spAutoFit/>
          </a:bodyPr>
          <a:lstStyle/>
          <a:p>
            <a:pPr algn="ctr"/>
            <a:r>
              <a:rPr lang="en-US" sz="1200"/>
              <a:t>Accent 1</a:t>
            </a:r>
          </a:p>
        </p:txBody>
      </p:sp>
      <p:sp>
        <p:nvSpPr>
          <p:cNvPr id="15" name="TextBox 14">
            <a:extLst>
              <a:ext uri="{FF2B5EF4-FFF2-40B4-BE49-F238E27FC236}">
                <a16:creationId xmlns:a16="http://schemas.microsoft.com/office/drawing/2014/main" id="{B7A5BC1F-483A-C0DC-1074-D0BBA5A25EC6}"/>
              </a:ext>
            </a:extLst>
          </p:cNvPr>
          <p:cNvSpPr txBox="1"/>
          <p:nvPr>
            <p:custDataLst>
              <p:tags r:id="rId10"/>
            </p:custDataLst>
          </p:nvPr>
        </p:nvSpPr>
        <p:spPr>
          <a:xfrm>
            <a:off x="3683000" y="4581952"/>
            <a:ext cx="1397000" cy="276999"/>
          </a:xfrm>
          <a:prstGeom prst="rect">
            <a:avLst/>
          </a:prstGeom>
          <a:noFill/>
        </p:spPr>
        <p:txBody>
          <a:bodyPr vert="horz" rtlCol="0">
            <a:spAutoFit/>
          </a:bodyPr>
          <a:lstStyle/>
          <a:p>
            <a:pPr algn="ctr"/>
            <a:r>
              <a:rPr lang="en-US" sz="1200"/>
              <a:t>Accent 2</a:t>
            </a:r>
          </a:p>
        </p:txBody>
      </p:sp>
      <p:sp>
        <p:nvSpPr>
          <p:cNvPr id="16" name="TextBox 15">
            <a:extLst>
              <a:ext uri="{FF2B5EF4-FFF2-40B4-BE49-F238E27FC236}">
                <a16:creationId xmlns:a16="http://schemas.microsoft.com/office/drawing/2014/main" id="{B8947F75-AA6B-7AFC-7665-C53451E76243}"/>
              </a:ext>
            </a:extLst>
          </p:cNvPr>
          <p:cNvSpPr txBox="1"/>
          <p:nvPr>
            <p:custDataLst>
              <p:tags r:id="rId11"/>
            </p:custDataLst>
          </p:nvPr>
        </p:nvSpPr>
        <p:spPr>
          <a:xfrm>
            <a:off x="4826000" y="4581952"/>
            <a:ext cx="1397000" cy="276999"/>
          </a:xfrm>
          <a:prstGeom prst="rect">
            <a:avLst/>
          </a:prstGeom>
          <a:noFill/>
        </p:spPr>
        <p:txBody>
          <a:bodyPr vert="horz" rtlCol="0">
            <a:spAutoFit/>
          </a:bodyPr>
          <a:lstStyle/>
          <a:p>
            <a:pPr algn="ctr"/>
            <a:r>
              <a:rPr lang="en-US" sz="1200"/>
              <a:t>Accent 3</a:t>
            </a:r>
          </a:p>
        </p:txBody>
      </p:sp>
      <p:sp>
        <p:nvSpPr>
          <p:cNvPr id="17" name="TextBox 16">
            <a:extLst>
              <a:ext uri="{FF2B5EF4-FFF2-40B4-BE49-F238E27FC236}">
                <a16:creationId xmlns:a16="http://schemas.microsoft.com/office/drawing/2014/main" id="{03368CC0-FB89-6245-AC8D-29CA2085BE12}"/>
              </a:ext>
            </a:extLst>
          </p:cNvPr>
          <p:cNvSpPr txBox="1"/>
          <p:nvPr>
            <p:custDataLst>
              <p:tags r:id="rId12"/>
            </p:custDataLst>
          </p:nvPr>
        </p:nvSpPr>
        <p:spPr>
          <a:xfrm>
            <a:off x="5969000" y="4581952"/>
            <a:ext cx="1397000" cy="276999"/>
          </a:xfrm>
          <a:prstGeom prst="rect">
            <a:avLst/>
          </a:prstGeom>
          <a:noFill/>
        </p:spPr>
        <p:txBody>
          <a:bodyPr vert="horz" rtlCol="0">
            <a:spAutoFit/>
          </a:bodyPr>
          <a:lstStyle/>
          <a:p>
            <a:pPr algn="ctr"/>
            <a:r>
              <a:rPr lang="en-US" sz="1200"/>
              <a:t>Accent 4</a:t>
            </a:r>
          </a:p>
        </p:txBody>
      </p:sp>
      <p:sp>
        <p:nvSpPr>
          <p:cNvPr id="18" name="TextBox 17">
            <a:extLst>
              <a:ext uri="{FF2B5EF4-FFF2-40B4-BE49-F238E27FC236}">
                <a16:creationId xmlns:a16="http://schemas.microsoft.com/office/drawing/2014/main" id="{F1CB4F78-6F1A-ECFC-ECBC-CD9A107EB14E}"/>
              </a:ext>
            </a:extLst>
          </p:cNvPr>
          <p:cNvSpPr txBox="1"/>
          <p:nvPr>
            <p:custDataLst>
              <p:tags r:id="rId13"/>
            </p:custDataLst>
          </p:nvPr>
        </p:nvSpPr>
        <p:spPr>
          <a:xfrm>
            <a:off x="7112000" y="4581952"/>
            <a:ext cx="1397000" cy="276999"/>
          </a:xfrm>
          <a:prstGeom prst="rect">
            <a:avLst/>
          </a:prstGeom>
          <a:noFill/>
        </p:spPr>
        <p:txBody>
          <a:bodyPr vert="horz" rtlCol="0">
            <a:spAutoFit/>
          </a:bodyPr>
          <a:lstStyle/>
          <a:p>
            <a:pPr algn="ctr"/>
            <a:r>
              <a:rPr lang="en-US" sz="1200"/>
              <a:t>Accent 5</a:t>
            </a:r>
          </a:p>
        </p:txBody>
      </p:sp>
      <p:sp>
        <p:nvSpPr>
          <p:cNvPr id="19" name="TextBox 18">
            <a:extLst>
              <a:ext uri="{FF2B5EF4-FFF2-40B4-BE49-F238E27FC236}">
                <a16:creationId xmlns:a16="http://schemas.microsoft.com/office/drawing/2014/main" id="{F46C0077-9915-137F-BC85-B6BB5B95B54B}"/>
              </a:ext>
            </a:extLst>
          </p:cNvPr>
          <p:cNvSpPr txBox="1"/>
          <p:nvPr>
            <p:custDataLst>
              <p:tags r:id="rId14"/>
            </p:custDataLst>
          </p:nvPr>
        </p:nvSpPr>
        <p:spPr>
          <a:xfrm>
            <a:off x="8255000" y="4581952"/>
            <a:ext cx="1397000" cy="276999"/>
          </a:xfrm>
          <a:prstGeom prst="rect">
            <a:avLst/>
          </a:prstGeom>
          <a:noFill/>
        </p:spPr>
        <p:txBody>
          <a:bodyPr vert="horz" rtlCol="0">
            <a:spAutoFit/>
          </a:bodyPr>
          <a:lstStyle/>
          <a:p>
            <a:pPr algn="ctr"/>
            <a:r>
              <a:rPr lang="en-US" sz="1200"/>
              <a:t>Accent 6</a:t>
            </a:r>
          </a:p>
        </p:txBody>
      </p:sp>
      <p:sp>
        <p:nvSpPr>
          <p:cNvPr id="20" name="Rectangle 19">
            <a:extLst>
              <a:ext uri="{FF2B5EF4-FFF2-40B4-BE49-F238E27FC236}">
                <a16:creationId xmlns:a16="http://schemas.microsoft.com/office/drawing/2014/main" id="{88A13102-AD6B-61DA-5EA5-34847008AAB7}"/>
              </a:ext>
            </a:extLst>
          </p:cNvPr>
          <p:cNvSpPr/>
          <p:nvPr>
            <p:custDataLst>
              <p:tags r:id="rId15"/>
            </p:custDataLst>
          </p:nvPr>
        </p:nvSpPr>
        <p:spPr>
          <a:xfrm>
            <a:off x="7302500" y="1999049"/>
            <a:ext cx="1016000" cy="1016000"/>
          </a:xfrm>
          <a:prstGeom prst="rect">
            <a:avLst/>
          </a:prstGeom>
          <a:solidFill>
            <a:srgbClr val="45A64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69</a:t>
            </a:r>
          </a:p>
          <a:p>
            <a:r>
              <a:rPr lang="en-US" sz="1200" dirty="0"/>
              <a:t>166</a:t>
            </a:r>
          </a:p>
          <a:p>
            <a:r>
              <a:rPr lang="en-US" sz="1200" dirty="0"/>
              <a:t>73</a:t>
            </a:r>
          </a:p>
        </p:txBody>
      </p:sp>
      <p:sp>
        <p:nvSpPr>
          <p:cNvPr id="21" name="TextBox 20">
            <a:extLst>
              <a:ext uri="{FF2B5EF4-FFF2-40B4-BE49-F238E27FC236}">
                <a16:creationId xmlns:a16="http://schemas.microsoft.com/office/drawing/2014/main" id="{155E4BC3-FC8C-F7E6-E188-A5C4B35F74FE}"/>
              </a:ext>
            </a:extLst>
          </p:cNvPr>
          <p:cNvSpPr txBox="1"/>
          <p:nvPr>
            <p:custDataLst>
              <p:tags r:id="rId16"/>
            </p:custDataLst>
          </p:nvPr>
        </p:nvSpPr>
        <p:spPr>
          <a:xfrm>
            <a:off x="7112000" y="3015049"/>
            <a:ext cx="1397000" cy="276999"/>
          </a:xfrm>
          <a:prstGeom prst="rect">
            <a:avLst/>
          </a:prstGeom>
          <a:noFill/>
        </p:spPr>
        <p:txBody>
          <a:bodyPr vert="horz" rtlCol="0">
            <a:spAutoFit/>
          </a:bodyPr>
          <a:lstStyle/>
          <a:p>
            <a:pPr algn="ctr"/>
            <a:r>
              <a:rPr lang="en-US" sz="1200"/>
              <a:t>Hyperlink</a:t>
            </a:r>
          </a:p>
        </p:txBody>
      </p:sp>
      <p:sp>
        <p:nvSpPr>
          <p:cNvPr id="22" name="Rectangle 21">
            <a:extLst>
              <a:ext uri="{FF2B5EF4-FFF2-40B4-BE49-F238E27FC236}">
                <a16:creationId xmlns:a16="http://schemas.microsoft.com/office/drawing/2014/main" id="{FE3FE9FF-05E8-1EFC-9877-092AA028DE92}"/>
              </a:ext>
            </a:extLst>
          </p:cNvPr>
          <p:cNvSpPr/>
          <p:nvPr>
            <p:custDataLst>
              <p:tags r:id="rId17"/>
            </p:custDataLst>
          </p:nvPr>
        </p:nvSpPr>
        <p:spPr>
          <a:xfrm>
            <a:off x="8445500" y="1999049"/>
            <a:ext cx="1016000" cy="1016000"/>
          </a:xfrm>
          <a:prstGeom prst="rect">
            <a:avLst/>
          </a:prstGeom>
          <a:solidFill>
            <a:srgbClr val="8A8A8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138</a:t>
            </a:r>
          </a:p>
          <a:p>
            <a:r>
              <a:rPr lang="en-US" sz="1200" dirty="0"/>
              <a:t>138</a:t>
            </a:r>
          </a:p>
          <a:p>
            <a:r>
              <a:rPr lang="en-US" sz="1200" dirty="0"/>
              <a:t>138</a:t>
            </a:r>
          </a:p>
        </p:txBody>
      </p:sp>
      <p:sp>
        <p:nvSpPr>
          <p:cNvPr id="23" name="TextBox 22">
            <a:extLst>
              <a:ext uri="{FF2B5EF4-FFF2-40B4-BE49-F238E27FC236}">
                <a16:creationId xmlns:a16="http://schemas.microsoft.com/office/drawing/2014/main" id="{57D36272-010E-8FFE-42F2-1D67539AC56E}"/>
              </a:ext>
            </a:extLst>
          </p:cNvPr>
          <p:cNvSpPr txBox="1"/>
          <p:nvPr>
            <p:custDataLst>
              <p:tags r:id="rId18"/>
            </p:custDataLst>
          </p:nvPr>
        </p:nvSpPr>
        <p:spPr>
          <a:xfrm>
            <a:off x="8255000" y="3015049"/>
            <a:ext cx="1397000" cy="276999"/>
          </a:xfrm>
          <a:prstGeom prst="rect">
            <a:avLst/>
          </a:prstGeom>
          <a:noFill/>
        </p:spPr>
        <p:txBody>
          <a:bodyPr vert="horz" rtlCol="0">
            <a:spAutoFit/>
          </a:bodyPr>
          <a:lstStyle/>
          <a:p>
            <a:pPr algn="ctr"/>
            <a:r>
              <a:rPr lang="en-US" sz="1200"/>
              <a:t>Followed Hyperlink</a:t>
            </a:r>
          </a:p>
        </p:txBody>
      </p:sp>
      <p:sp>
        <p:nvSpPr>
          <p:cNvPr id="24" name="Rectangle 23">
            <a:extLst>
              <a:ext uri="{FF2B5EF4-FFF2-40B4-BE49-F238E27FC236}">
                <a16:creationId xmlns:a16="http://schemas.microsoft.com/office/drawing/2014/main" id="{3CF3008F-F455-96A8-81E6-3D291D67C173}"/>
              </a:ext>
            </a:extLst>
          </p:cNvPr>
          <p:cNvSpPr/>
          <p:nvPr>
            <p:custDataLst>
              <p:tags r:id="rId19"/>
            </p:custDataLst>
          </p:nvPr>
        </p:nvSpPr>
        <p:spPr>
          <a:xfrm>
            <a:off x="2730500" y="3565952"/>
            <a:ext cx="1016000" cy="10160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14</a:t>
            </a:r>
          </a:p>
          <a:p>
            <a:r>
              <a:rPr lang="en-US" sz="1200" dirty="0"/>
              <a:t>107</a:t>
            </a:r>
          </a:p>
          <a:p>
            <a:r>
              <a:rPr lang="en-US" sz="1200" dirty="0"/>
              <a:t>55</a:t>
            </a:r>
          </a:p>
        </p:txBody>
      </p:sp>
      <p:sp>
        <p:nvSpPr>
          <p:cNvPr id="25" name="Rectangle 24">
            <a:extLst>
              <a:ext uri="{FF2B5EF4-FFF2-40B4-BE49-F238E27FC236}">
                <a16:creationId xmlns:a16="http://schemas.microsoft.com/office/drawing/2014/main" id="{2FF53D08-F168-58B0-C748-3BDA177B84EF}"/>
              </a:ext>
            </a:extLst>
          </p:cNvPr>
          <p:cNvSpPr/>
          <p:nvPr>
            <p:custDataLst>
              <p:tags r:id="rId20"/>
            </p:custDataLst>
          </p:nvPr>
        </p:nvSpPr>
        <p:spPr>
          <a:xfrm>
            <a:off x="3873500" y="3565952"/>
            <a:ext cx="1016000" cy="1016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137</a:t>
            </a:r>
          </a:p>
          <a:p>
            <a:r>
              <a:rPr lang="en-US" sz="1200" dirty="0"/>
              <a:t>197</a:t>
            </a:r>
          </a:p>
          <a:p>
            <a:r>
              <a:rPr lang="en-US" sz="1200" dirty="0"/>
              <a:t>73</a:t>
            </a:r>
          </a:p>
        </p:txBody>
      </p:sp>
      <p:sp>
        <p:nvSpPr>
          <p:cNvPr id="26" name="Rectangle 25">
            <a:extLst>
              <a:ext uri="{FF2B5EF4-FFF2-40B4-BE49-F238E27FC236}">
                <a16:creationId xmlns:a16="http://schemas.microsoft.com/office/drawing/2014/main" id="{2452DD25-F555-AACD-167A-1D90BDF73674}"/>
              </a:ext>
            </a:extLst>
          </p:cNvPr>
          <p:cNvSpPr/>
          <p:nvPr>
            <p:custDataLst>
              <p:tags r:id="rId21"/>
            </p:custDataLst>
          </p:nvPr>
        </p:nvSpPr>
        <p:spPr>
          <a:xfrm>
            <a:off x="5016500" y="3565952"/>
            <a:ext cx="1016000" cy="1016000"/>
          </a:xfrm>
          <a:prstGeom prst="rect">
            <a:avLst/>
          </a:prstGeom>
          <a:solidFill>
            <a:schemeClr val="accent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22</a:t>
            </a:r>
          </a:p>
          <a:p>
            <a:r>
              <a:rPr lang="en-US" sz="1200" dirty="0"/>
              <a:t>139</a:t>
            </a:r>
          </a:p>
          <a:p>
            <a:r>
              <a:rPr lang="en-US" sz="1200" dirty="0"/>
              <a:t>162</a:t>
            </a:r>
          </a:p>
        </p:txBody>
      </p:sp>
      <p:sp>
        <p:nvSpPr>
          <p:cNvPr id="27" name="Rectangle 26">
            <a:extLst>
              <a:ext uri="{FF2B5EF4-FFF2-40B4-BE49-F238E27FC236}">
                <a16:creationId xmlns:a16="http://schemas.microsoft.com/office/drawing/2014/main" id="{9BBA3B72-FB45-868F-AA30-E731F157C49E}"/>
              </a:ext>
            </a:extLst>
          </p:cNvPr>
          <p:cNvSpPr/>
          <p:nvPr>
            <p:custDataLst>
              <p:tags r:id="rId22"/>
            </p:custDataLst>
          </p:nvPr>
        </p:nvSpPr>
        <p:spPr>
          <a:xfrm>
            <a:off x="6159500" y="3565952"/>
            <a:ext cx="1016000" cy="1016000"/>
          </a:xfrm>
          <a:prstGeom prst="rect">
            <a:avLst/>
          </a:prstGeom>
          <a:solidFill>
            <a:schemeClr val="accent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72</a:t>
            </a:r>
          </a:p>
          <a:p>
            <a:r>
              <a:rPr lang="en-US" sz="1200" dirty="0"/>
              <a:t>191</a:t>
            </a:r>
          </a:p>
          <a:p>
            <a:r>
              <a:rPr lang="en-US" sz="1200" dirty="0"/>
              <a:t>164</a:t>
            </a:r>
          </a:p>
        </p:txBody>
      </p:sp>
      <p:sp>
        <p:nvSpPr>
          <p:cNvPr id="28" name="Rectangle 27">
            <a:extLst>
              <a:ext uri="{FF2B5EF4-FFF2-40B4-BE49-F238E27FC236}">
                <a16:creationId xmlns:a16="http://schemas.microsoft.com/office/drawing/2014/main" id="{ACF50F08-6E30-6498-14CD-0CD150BC7755}"/>
              </a:ext>
            </a:extLst>
          </p:cNvPr>
          <p:cNvSpPr/>
          <p:nvPr>
            <p:custDataLst>
              <p:tags r:id="rId23"/>
            </p:custDataLst>
          </p:nvPr>
        </p:nvSpPr>
        <p:spPr>
          <a:xfrm>
            <a:off x="8445500" y="3565952"/>
            <a:ext cx="1016000" cy="1016000"/>
          </a:xfrm>
          <a:prstGeom prst="rect">
            <a:avLst/>
          </a:prstGeom>
          <a:solidFill>
            <a:schemeClr val="accent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138</a:t>
            </a:r>
          </a:p>
          <a:p>
            <a:r>
              <a:rPr lang="en-US" sz="1200" dirty="0"/>
              <a:t>138</a:t>
            </a:r>
          </a:p>
          <a:p>
            <a:r>
              <a:rPr lang="en-US" sz="1200" dirty="0"/>
              <a:t>138</a:t>
            </a:r>
          </a:p>
        </p:txBody>
      </p:sp>
      <p:sp>
        <p:nvSpPr>
          <p:cNvPr id="29" name="Rectangle 28">
            <a:extLst>
              <a:ext uri="{FF2B5EF4-FFF2-40B4-BE49-F238E27FC236}">
                <a16:creationId xmlns:a16="http://schemas.microsoft.com/office/drawing/2014/main" id="{F03A74EB-1371-8EE7-9FC6-7622145A9359}"/>
              </a:ext>
            </a:extLst>
          </p:cNvPr>
          <p:cNvSpPr/>
          <p:nvPr>
            <p:custDataLst>
              <p:tags r:id="rId24"/>
            </p:custDataLst>
          </p:nvPr>
        </p:nvSpPr>
        <p:spPr>
          <a:xfrm>
            <a:off x="7302500" y="3565952"/>
            <a:ext cx="1016000" cy="1016000"/>
          </a:xfrm>
          <a:prstGeom prst="rect">
            <a:avLst/>
          </a:prstGeom>
          <a:solidFill>
            <a:schemeClr val="accent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241</a:t>
            </a:r>
          </a:p>
          <a:p>
            <a:r>
              <a:rPr lang="en-US" sz="1200" dirty="0"/>
              <a:t>142</a:t>
            </a:r>
          </a:p>
          <a:p>
            <a:r>
              <a:rPr lang="en-US" sz="1200" dirty="0"/>
              <a:t>1</a:t>
            </a:r>
          </a:p>
        </p:txBody>
      </p:sp>
    </p:spTree>
    <p:extLst>
      <p:ext uri="{BB962C8B-B14F-4D97-AF65-F5344CB8AC3E}">
        <p14:creationId xmlns:p14="http://schemas.microsoft.com/office/powerpoint/2010/main" val="3797439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6501-6740-4AFF-B643-7871480DE95B}"/>
              </a:ext>
            </a:extLst>
          </p:cNvPr>
          <p:cNvSpPr>
            <a:spLocks noGrp="1"/>
          </p:cNvSpPr>
          <p:nvPr>
            <p:ph type="title"/>
          </p:nvPr>
        </p:nvSpPr>
        <p:spPr/>
        <p:txBody>
          <a:bodyPr/>
          <a:lstStyle/>
          <a:p>
            <a:r>
              <a:rPr lang="en-US" dirty="0"/>
              <a:t>Required last slides</a:t>
            </a:r>
          </a:p>
        </p:txBody>
      </p:sp>
    </p:spTree>
    <p:extLst>
      <p:ext uri="{BB962C8B-B14F-4D97-AF65-F5344CB8AC3E}">
        <p14:creationId xmlns:p14="http://schemas.microsoft.com/office/powerpoint/2010/main" val="250560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Linkedin, gray, Circle icon">
            <a:extLst>
              <a:ext uri="{FF2B5EF4-FFF2-40B4-BE49-F238E27FC236}">
                <a16:creationId xmlns:a16="http://schemas.microsoft.com/office/drawing/2014/main" id="{8C9A830C-8648-7E9C-B75E-43D4537CF28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667406" y="4626656"/>
            <a:ext cx="260238" cy="2602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url Icon - Free PNG &amp; SVG 447685 - Noun Project">
            <a:extLst>
              <a:ext uri="{FF2B5EF4-FFF2-40B4-BE49-F238E27FC236}">
                <a16:creationId xmlns:a16="http://schemas.microsoft.com/office/drawing/2014/main" id="{79374F6C-109D-BF31-F0CC-78968D7F184C}"/>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53076" y="4147069"/>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A9909CE7-0644-36CC-1D3D-F7C49ADA85B5}"/>
              </a:ext>
            </a:extLst>
          </p:cNvPr>
          <p:cNvSpPr>
            <a:spLocks noGrp="1"/>
          </p:cNvSpPr>
          <p:nvPr>
            <p:ph type="ctrTitle"/>
          </p:nvPr>
        </p:nvSpPr>
        <p:spPr/>
        <p:txBody>
          <a:bodyPr/>
          <a:lstStyle/>
          <a:p>
            <a:r>
              <a:rPr lang="en-US" dirty="0"/>
              <a:t>THANK YOU</a:t>
            </a:r>
            <a:endParaRPr lang="en-AU" dirty="0"/>
          </a:p>
        </p:txBody>
      </p:sp>
      <p:sp>
        <p:nvSpPr>
          <p:cNvPr id="8" name="Subtitle 7">
            <a:extLst>
              <a:ext uri="{FF2B5EF4-FFF2-40B4-BE49-F238E27FC236}">
                <a16:creationId xmlns:a16="http://schemas.microsoft.com/office/drawing/2014/main" id="{8225AD64-F636-D97B-758B-D0D1C9F12714}"/>
              </a:ext>
            </a:extLst>
          </p:cNvPr>
          <p:cNvSpPr>
            <a:spLocks noGrp="1"/>
          </p:cNvSpPr>
          <p:nvPr>
            <p:ph type="subTitle" idx="1"/>
          </p:nvPr>
        </p:nvSpPr>
        <p:spPr/>
        <p:txBody>
          <a:bodyPr/>
          <a:lstStyle/>
          <a:p>
            <a:r>
              <a:rPr lang="en-US" dirty="0"/>
              <a:t>Stringfestanalytics.com</a:t>
            </a:r>
          </a:p>
          <a:p>
            <a:r>
              <a:rPr lang="en-US" dirty="0"/>
              <a:t>Linkedin.com/in/gjmount</a:t>
            </a:r>
          </a:p>
          <a:p>
            <a:r>
              <a:rPr lang="en-US" dirty="0"/>
              <a:t>George@stringfestanalytics.com</a:t>
            </a:r>
          </a:p>
        </p:txBody>
      </p:sp>
      <p:pic>
        <p:nvPicPr>
          <p:cNvPr id="11" name="Content Placeholder 8" descr="Envelope with solid fill">
            <a:extLst>
              <a:ext uri="{FF2B5EF4-FFF2-40B4-BE49-F238E27FC236}">
                <a16:creationId xmlns:a16="http://schemas.microsoft.com/office/drawing/2014/main" id="{8998DE75-3777-859D-BBC7-99622A8966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9369" y="5077582"/>
            <a:ext cx="260238" cy="260238"/>
          </a:xfrm>
          <a:prstGeom prst="rect">
            <a:avLst/>
          </a:prstGeom>
        </p:spPr>
      </p:pic>
    </p:spTree>
    <p:extLst>
      <p:ext uri="{BB962C8B-B14F-4D97-AF65-F5344CB8AC3E}">
        <p14:creationId xmlns:p14="http://schemas.microsoft.com/office/powerpoint/2010/main" val="13538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A581FAD-FCBD-93DB-00A4-28BC4692B269}"/>
              </a:ext>
            </a:extLst>
          </p:cNvPr>
          <p:cNvGrpSpPr/>
          <p:nvPr/>
        </p:nvGrpSpPr>
        <p:grpSpPr>
          <a:xfrm>
            <a:off x="6867419" y="1389888"/>
            <a:ext cx="4876107" cy="3776472"/>
            <a:chOff x="6601969" y="987551"/>
            <a:chExt cx="5058986" cy="4242817"/>
          </a:xfrm>
        </p:grpSpPr>
        <p:pic>
          <p:nvPicPr>
            <p:cNvPr id="16" name="Picture 15" descr="A qr code with a letter b&#10;&#10;Description automatically generated">
              <a:extLst>
                <a:ext uri="{FF2B5EF4-FFF2-40B4-BE49-F238E27FC236}">
                  <a16:creationId xmlns:a16="http://schemas.microsoft.com/office/drawing/2014/main" id="{096D9900-4BFC-A9CC-6094-26C83852E670}"/>
                </a:ext>
              </a:extLst>
            </p:cNvPr>
            <p:cNvPicPr>
              <a:picLocks noChangeAspect="1"/>
            </p:cNvPicPr>
            <p:nvPr/>
          </p:nvPicPr>
          <p:blipFill rotWithShape="1">
            <a:blip r:embed="rId2">
              <a:extLst>
                <a:ext uri="{28A0092B-C50C-407E-A947-70E740481C1C}">
                  <a14:useLocalDpi xmlns:a14="http://schemas.microsoft.com/office/drawing/2010/main" val="0"/>
                </a:ext>
              </a:extLst>
            </a:blip>
            <a:srcRect t="7666" b="8468"/>
            <a:stretch/>
          </p:blipFill>
          <p:spPr>
            <a:xfrm>
              <a:off x="6601969" y="987551"/>
              <a:ext cx="5058986" cy="4242817"/>
            </a:xfrm>
            <a:prstGeom prst="rect">
              <a:avLst/>
            </a:prstGeom>
          </p:spPr>
        </p:pic>
        <p:pic>
          <p:nvPicPr>
            <p:cNvPr id="20" name="Picture 19" descr="A globe with text on it&#10;&#10;Description automatically generated">
              <a:extLst>
                <a:ext uri="{FF2B5EF4-FFF2-40B4-BE49-F238E27FC236}">
                  <a16:creationId xmlns:a16="http://schemas.microsoft.com/office/drawing/2014/main" id="{78FE695A-BB9F-C1E8-C0DD-7D7D5759C4B3}"/>
                </a:ext>
              </a:extLst>
            </p:cNvPr>
            <p:cNvPicPr>
              <a:picLocks noChangeAspect="1"/>
            </p:cNvPicPr>
            <p:nvPr/>
          </p:nvPicPr>
          <p:blipFill rotWithShape="1">
            <a:blip r:embed="rId3">
              <a:extLst>
                <a:ext uri="{28A0092B-C50C-407E-A947-70E740481C1C}">
                  <a14:useLocalDpi xmlns:a14="http://schemas.microsoft.com/office/drawing/2010/main" val="0"/>
                </a:ext>
              </a:extLst>
            </a:blip>
            <a:srcRect l="8747" t="1513" r="8747" b="1513"/>
            <a:stretch/>
          </p:blipFill>
          <p:spPr>
            <a:xfrm>
              <a:off x="8533701" y="2509966"/>
              <a:ext cx="1195521" cy="1238560"/>
            </a:xfrm>
            <a:prstGeom prst="ellipse">
              <a:avLst/>
            </a:prstGeom>
          </p:spPr>
        </p:pic>
      </p:grpSp>
      <p:sp>
        <p:nvSpPr>
          <p:cNvPr id="9" name="Text Placeholder 8">
            <a:extLst>
              <a:ext uri="{FF2B5EF4-FFF2-40B4-BE49-F238E27FC236}">
                <a16:creationId xmlns:a16="http://schemas.microsoft.com/office/drawing/2014/main" id="{D3A19544-175B-0CEA-8BB1-C2635B28E5CA}"/>
              </a:ext>
            </a:extLst>
          </p:cNvPr>
          <p:cNvSpPr>
            <a:spLocks noGrp="1"/>
          </p:cNvSpPr>
          <p:nvPr>
            <p:ph type="body" idx="1"/>
          </p:nvPr>
        </p:nvSpPr>
        <p:spPr>
          <a:xfrm>
            <a:off x="540188" y="2185031"/>
            <a:ext cx="5235459" cy="1009224"/>
          </a:xfrm>
        </p:spPr>
        <p:txBody>
          <a:bodyPr/>
          <a:lstStyle/>
          <a:p>
            <a:endParaRPr lang="en-AU" dirty="0"/>
          </a:p>
        </p:txBody>
      </p:sp>
      <p:sp>
        <p:nvSpPr>
          <p:cNvPr id="10" name="Text Placeholder 9">
            <a:extLst>
              <a:ext uri="{FF2B5EF4-FFF2-40B4-BE49-F238E27FC236}">
                <a16:creationId xmlns:a16="http://schemas.microsoft.com/office/drawing/2014/main" id="{0F96C548-2798-C8CD-E486-8B3FDA1A35C1}"/>
              </a:ext>
            </a:extLst>
          </p:cNvPr>
          <p:cNvSpPr>
            <a:spLocks noGrp="1"/>
          </p:cNvSpPr>
          <p:nvPr>
            <p:ph type="body" idx="11"/>
          </p:nvPr>
        </p:nvSpPr>
        <p:spPr>
          <a:xfrm>
            <a:off x="531963" y="3732135"/>
            <a:ext cx="5314950" cy="1681113"/>
          </a:xfrm>
        </p:spPr>
        <p:txBody>
          <a:bodyPr/>
          <a:lstStyle/>
          <a:p>
            <a:endParaRPr lang="en-AU" dirty="0"/>
          </a:p>
        </p:txBody>
      </p:sp>
      <p:sp>
        <p:nvSpPr>
          <p:cNvPr id="2" name="TextBox 1">
            <a:extLst>
              <a:ext uri="{FF2B5EF4-FFF2-40B4-BE49-F238E27FC236}">
                <a16:creationId xmlns:a16="http://schemas.microsoft.com/office/drawing/2014/main" id="{AB384DD4-BBCE-8851-E028-370B90D49B33}"/>
              </a:ext>
            </a:extLst>
          </p:cNvPr>
          <p:cNvSpPr txBox="1"/>
          <p:nvPr/>
        </p:nvSpPr>
        <p:spPr>
          <a:xfrm>
            <a:off x="6683988" y="245707"/>
            <a:ext cx="5059538" cy="707886"/>
          </a:xfrm>
          <a:prstGeom prst="rect">
            <a:avLst/>
          </a:prstGeom>
          <a:noFill/>
        </p:spPr>
        <p:txBody>
          <a:bodyPr wrap="square" rtlCol="0">
            <a:spAutoFit/>
          </a:bodyPr>
          <a:lstStyle/>
          <a:p>
            <a:pPr algn="ctr"/>
            <a:r>
              <a:rPr lang="en-GB" sz="2000" dirty="0"/>
              <a:t>Please provide feedback on this presentation using the below link or QR code</a:t>
            </a:r>
            <a:endParaRPr lang="en-AU" sz="2000" dirty="0"/>
          </a:p>
        </p:txBody>
      </p:sp>
      <p:pic>
        <p:nvPicPr>
          <p:cNvPr id="3" name="Picture 4" descr="Linkedin, gray, Circle icon">
            <a:extLst>
              <a:ext uri="{FF2B5EF4-FFF2-40B4-BE49-F238E27FC236}">
                <a16:creationId xmlns:a16="http://schemas.microsoft.com/office/drawing/2014/main" id="{59F4272D-C87F-20FD-6F6E-4476D6E855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92111" y="4171514"/>
            <a:ext cx="260238" cy="260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rl Icon - Free PNG &amp; SVG 447685 - Noun Project">
            <a:extLst>
              <a:ext uri="{FF2B5EF4-FFF2-40B4-BE49-F238E27FC236}">
                <a16:creationId xmlns:a16="http://schemas.microsoft.com/office/drawing/2014/main" id="{E51A32E9-3002-13FB-9924-E187ADC75401}"/>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781" y="3702911"/>
            <a:ext cx="288899" cy="2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ilding outline">
            <a:extLst>
              <a:ext uri="{FF2B5EF4-FFF2-40B4-BE49-F238E27FC236}">
                <a16:creationId xmlns:a16="http://schemas.microsoft.com/office/drawing/2014/main" id="{66128978-6025-D0AF-0B81-2CC93AB8CB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1305" y="5051399"/>
            <a:ext cx="361850" cy="361850"/>
          </a:xfrm>
          <a:prstGeom prst="rect">
            <a:avLst/>
          </a:prstGeom>
        </p:spPr>
      </p:pic>
      <p:pic>
        <p:nvPicPr>
          <p:cNvPr id="7" name="Content Placeholder 8" descr="Envelope with solid fill">
            <a:extLst>
              <a:ext uri="{FF2B5EF4-FFF2-40B4-BE49-F238E27FC236}">
                <a16:creationId xmlns:a16="http://schemas.microsoft.com/office/drawing/2014/main" id="{EE1D0433-4B1A-5214-8D7D-87A1A8A76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92111" y="4611456"/>
            <a:ext cx="260238" cy="260238"/>
          </a:xfrm>
          <a:prstGeom prst="rect">
            <a:avLst/>
          </a:prstGeom>
        </p:spPr>
      </p:pic>
      <p:sp>
        <p:nvSpPr>
          <p:cNvPr id="11" name="Text Placeholder 3">
            <a:extLst>
              <a:ext uri="{FF2B5EF4-FFF2-40B4-BE49-F238E27FC236}">
                <a16:creationId xmlns:a16="http://schemas.microsoft.com/office/drawing/2014/main" id="{2F81DF2C-7122-DA3A-213C-4C8DD50E8138}"/>
              </a:ext>
            </a:extLst>
          </p:cNvPr>
          <p:cNvSpPr txBox="1">
            <a:spLocks/>
          </p:cNvSpPr>
          <p:nvPr/>
        </p:nvSpPr>
        <p:spPr>
          <a:xfrm>
            <a:off x="7068954" y="5177041"/>
            <a:ext cx="4693225" cy="517297"/>
          </a:xfrm>
          <a:prstGeom prst="rect">
            <a:avLst/>
          </a:prstGeom>
        </p:spPr>
        <p:txBody>
          <a:bodyPr vert="horz" lIns="0" tIns="0" rIns="0" bIns="0" rtlCol="0">
            <a:noAutofit/>
          </a:bodyPr>
          <a:lstStyle>
            <a:lvl1pPr indent="0" algn="ctr">
              <a:lnSpc>
                <a:spcPct val="100000"/>
              </a:lnSpc>
              <a:spcBef>
                <a:spcPts val="0"/>
              </a:spcBef>
              <a:buClr>
                <a:srgbClr val="A5A5A5"/>
              </a:buClr>
              <a:buFont typeface="Arial" panose="020B0604020202020204" pitchFamily="34" charset="0"/>
              <a:buChar char="​"/>
              <a:defRPr sz="3200" b="1">
                <a:solidFill>
                  <a:srgbClr val="45A649"/>
                </a:solidFill>
              </a:defRPr>
            </a:lvl1pPr>
            <a:lvl2pPr marL="0" indent="0">
              <a:lnSpc>
                <a:spcPct val="100000"/>
              </a:lnSpc>
              <a:spcBef>
                <a:spcPts val="0"/>
              </a:spcBef>
              <a:buClr>
                <a:srgbClr val="A5A5A5"/>
              </a:buClr>
              <a:buFont typeface="Arial" panose="020B0604020202020204" pitchFamily="34" charset="0"/>
              <a:buChar char="​"/>
              <a:defRPr sz="4000" b="1">
                <a:solidFill>
                  <a:srgbClr val="45A649"/>
                </a:solidFill>
              </a:defRPr>
            </a:lvl2pPr>
            <a:lvl3pPr marL="0" indent="0">
              <a:lnSpc>
                <a:spcPct val="100000"/>
              </a:lnSpc>
              <a:spcBef>
                <a:spcPts val="0"/>
              </a:spcBef>
              <a:buClr>
                <a:srgbClr val="A5A5A5"/>
              </a:buClr>
              <a:buFont typeface="Arial" panose="020B0604020202020204" pitchFamily="34" charset="0"/>
              <a:buChar char="​"/>
              <a:defRPr sz="4000" b="1">
                <a:solidFill>
                  <a:srgbClr val="45A649"/>
                </a:solidFill>
              </a:defRPr>
            </a:lvl3pPr>
            <a:lvl4pPr marL="0" indent="0">
              <a:lnSpc>
                <a:spcPct val="100000"/>
              </a:lnSpc>
              <a:spcBef>
                <a:spcPts val="0"/>
              </a:spcBef>
              <a:buClr>
                <a:srgbClr val="A5A5A5"/>
              </a:buClr>
              <a:buFont typeface="Arial" panose="020B0604020202020204" pitchFamily="34" charset="0"/>
              <a:buChar char="​"/>
              <a:defRPr sz="4000" b="1">
                <a:solidFill>
                  <a:srgbClr val="45A649"/>
                </a:solidFill>
              </a:defRPr>
            </a:lvl4pPr>
            <a:lvl5pPr marL="0" indent="0">
              <a:lnSpc>
                <a:spcPct val="100000"/>
              </a:lnSpc>
              <a:spcBef>
                <a:spcPts val="0"/>
              </a:spcBef>
              <a:buClr>
                <a:srgbClr val="A5A5A5"/>
              </a:buClr>
              <a:buFont typeface="Arial" panose="020B0604020202020204" pitchFamily="34" charset="0"/>
              <a:buChar char="​"/>
              <a:defRPr sz="4000" b="1">
                <a:solidFill>
                  <a:srgbClr val="45A649"/>
                </a:solidFill>
              </a:defRPr>
            </a:lvl5pPr>
            <a:lvl6pPr marL="1143000" indent="-228600">
              <a:lnSpc>
                <a:spcPct val="100000"/>
              </a:lnSpc>
              <a:spcBef>
                <a:spcPts val="600"/>
              </a:spcBef>
              <a:buClr>
                <a:srgbClr val="A5A5A5"/>
              </a:buClr>
              <a:buFont typeface="Arial" panose="020B0604020202020204" pitchFamily="34" charset="0"/>
              <a:buChar char="•"/>
            </a:lvl6pPr>
            <a:lvl7pPr marL="1143000" indent="-228600">
              <a:lnSpc>
                <a:spcPct val="100000"/>
              </a:lnSpc>
              <a:spcBef>
                <a:spcPts val="600"/>
              </a:spcBef>
              <a:buClr>
                <a:srgbClr val="A5A5A5"/>
              </a:buClr>
              <a:buFont typeface="Arial" panose="020B0604020202020204" pitchFamily="34" charset="0"/>
              <a:buChar char="•"/>
            </a:lvl7pPr>
            <a:lvl8pPr marL="1143000" indent="-228600">
              <a:lnSpc>
                <a:spcPct val="100000"/>
              </a:lnSpc>
              <a:spcBef>
                <a:spcPts val="600"/>
              </a:spcBef>
              <a:buClr>
                <a:srgbClr val="A5A5A5"/>
              </a:buClr>
              <a:buFont typeface="Arial" panose="020B0604020202020204" pitchFamily="34" charset="0"/>
              <a:buChar char="•"/>
            </a:lvl8pPr>
            <a:lvl9pPr marL="1143000" indent="-228600">
              <a:lnSpc>
                <a:spcPct val="100000"/>
              </a:lnSpc>
              <a:spcBef>
                <a:spcPts val="600"/>
              </a:spcBef>
              <a:buClr>
                <a:srgbClr val="A5A5A5"/>
              </a:buClr>
              <a:buFont typeface="Arial" panose="020B0604020202020204" pitchFamily="34" charset="0"/>
              <a:buChar char="•"/>
            </a:lvl9pPr>
          </a:lstStyle>
          <a:p>
            <a:r>
              <a:rPr lang="en-AU" dirty="0"/>
              <a:t>bit.ly/EVG2023feedback </a:t>
            </a:r>
          </a:p>
          <a:p>
            <a:endParaRPr lang="en-AU" dirty="0"/>
          </a:p>
        </p:txBody>
      </p:sp>
    </p:spTree>
    <p:extLst>
      <p:ext uri="{BB962C8B-B14F-4D97-AF65-F5344CB8AC3E}">
        <p14:creationId xmlns:p14="http://schemas.microsoft.com/office/powerpoint/2010/main" val="31372893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Lst>
</file>

<file path=ppt/tags/tag10.xml><?xml version="1.0" encoding="utf-8"?>
<p:tagLst xmlns:a="http://schemas.openxmlformats.org/drawingml/2006/main" xmlns:r="http://schemas.openxmlformats.org/officeDocument/2006/relationships" xmlns:p="http://schemas.openxmlformats.org/presentationml/2006/main">
  <p:tag name="MM_SLIDE_TYPE" val="6"/>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MM_SLIDE_TYPE" val="6"/>
</p:tagLst>
</file>

<file path=ppt/tags/tag13.xml><?xml version="1.0" encoding="utf-8"?>
<p:tagLst xmlns:a="http://schemas.openxmlformats.org/drawingml/2006/main" xmlns:r="http://schemas.openxmlformats.org/officeDocument/2006/relationships" xmlns:p="http://schemas.openxmlformats.org/presentationml/2006/main">
  <p:tag name="MM_SLIDE_TYPE" val="6"/>
</p:tagLst>
</file>

<file path=ppt/tags/tag14.xml><?xml version="1.0" encoding="utf-8"?>
<p:tagLst xmlns:a="http://schemas.openxmlformats.org/drawingml/2006/main" xmlns:r="http://schemas.openxmlformats.org/officeDocument/2006/relationships" xmlns:p="http://schemas.openxmlformats.org/presentationml/2006/main">
  <p:tag name="MM_SLIDE_TYPE" val="6"/>
</p:tagLst>
</file>

<file path=ppt/tags/tag15.xml><?xml version="1.0" encoding="utf-8"?>
<p:tagLst xmlns:a="http://schemas.openxmlformats.org/drawingml/2006/main" xmlns:r="http://schemas.openxmlformats.org/officeDocument/2006/relationships" xmlns:p="http://schemas.openxmlformats.org/presentationml/2006/main">
  <p:tag name="MM_SLIDE_TYPE" val="6"/>
</p:tagLst>
</file>

<file path=ppt/tags/tag16.xml><?xml version="1.0" encoding="utf-8"?>
<p:tagLst xmlns:a="http://schemas.openxmlformats.org/drawingml/2006/main" xmlns:r="http://schemas.openxmlformats.org/officeDocument/2006/relationships" xmlns:p="http://schemas.openxmlformats.org/presentationml/2006/main">
  <p:tag name="MM_SLIDE_TYPE" val="6"/>
</p:tagLst>
</file>

<file path=ppt/tags/tag17.xml><?xml version="1.0" encoding="utf-8"?>
<p:tagLst xmlns:a="http://schemas.openxmlformats.org/drawingml/2006/main" xmlns:r="http://schemas.openxmlformats.org/officeDocument/2006/relationships" xmlns:p="http://schemas.openxmlformats.org/presentationml/2006/main">
  <p:tag name="THEMEID" val="1"/>
</p:tagLst>
</file>

<file path=ppt/tags/tag18.xml><?xml version="1.0" encoding="utf-8"?>
<p:tagLst xmlns:a="http://schemas.openxmlformats.org/drawingml/2006/main" xmlns:r="http://schemas.openxmlformats.org/officeDocument/2006/relationships" xmlns:p="http://schemas.openxmlformats.org/presentationml/2006/main">
  <p:tag name="THEMEIDC" val="1"/>
</p:tagLst>
</file>

<file path=ppt/tags/tag19.xml><?xml version="1.0" encoding="utf-8"?>
<p:tagLst xmlns:a="http://schemas.openxmlformats.org/drawingml/2006/main" xmlns:r="http://schemas.openxmlformats.org/officeDocument/2006/relationships" xmlns:p="http://schemas.openxmlformats.org/presentationml/2006/main">
  <p:tag name="THEMEID" val="2"/>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20.xml><?xml version="1.0" encoding="utf-8"?>
<p:tagLst xmlns:a="http://schemas.openxmlformats.org/drawingml/2006/main" xmlns:r="http://schemas.openxmlformats.org/officeDocument/2006/relationships" xmlns:p="http://schemas.openxmlformats.org/presentationml/2006/main">
  <p:tag name="THEMEIDC" val="2"/>
</p:tagLst>
</file>

<file path=ppt/tags/tag21.xml><?xml version="1.0" encoding="utf-8"?>
<p:tagLst xmlns:a="http://schemas.openxmlformats.org/drawingml/2006/main" xmlns:r="http://schemas.openxmlformats.org/officeDocument/2006/relationships" xmlns:p="http://schemas.openxmlformats.org/presentationml/2006/main">
  <p:tag name="THEMEID" val="3"/>
</p:tagLst>
</file>

<file path=ppt/tags/tag22.xml><?xml version="1.0" encoding="utf-8"?>
<p:tagLst xmlns:a="http://schemas.openxmlformats.org/drawingml/2006/main" xmlns:r="http://schemas.openxmlformats.org/officeDocument/2006/relationships" xmlns:p="http://schemas.openxmlformats.org/presentationml/2006/main">
  <p:tag name="THEMEIDC" val="3"/>
</p:tagLst>
</file>

<file path=ppt/tags/tag23.xml><?xml version="1.0" encoding="utf-8"?>
<p:tagLst xmlns:a="http://schemas.openxmlformats.org/drawingml/2006/main" xmlns:r="http://schemas.openxmlformats.org/officeDocument/2006/relationships" xmlns:p="http://schemas.openxmlformats.org/presentationml/2006/main">
  <p:tag name="THEMEID" val="4"/>
</p:tagLst>
</file>

<file path=ppt/tags/tag24.xml><?xml version="1.0" encoding="utf-8"?>
<p:tagLst xmlns:a="http://schemas.openxmlformats.org/drawingml/2006/main" xmlns:r="http://schemas.openxmlformats.org/officeDocument/2006/relationships" xmlns:p="http://schemas.openxmlformats.org/presentationml/2006/main">
  <p:tag name="THEMEIDC" val="4"/>
</p:tagLst>
</file>

<file path=ppt/tags/tag25.xml><?xml version="1.0" encoding="utf-8"?>
<p:tagLst xmlns:a="http://schemas.openxmlformats.org/drawingml/2006/main" xmlns:r="http://schemas.openxmlformats.org/officeDocument/2006/relationships" xmlns:p="http://schemas.openxmlformats.org/presentationml/2006/main">
  <p:tag name="THEMEIDC" val="5"/>
</p:tagLst>
</file>

<file path=ppt/tags/tag26.xml><?xml version="1.0" encoding="utf-8"?>
<p:tagLst xmlns:a="http://schemas.openxmlformats.org/drawingml/2006/main" xmlns:r="http://schemas.openxmlformats.org/officeDocument/2006/relationships" xmlns:p="http://schemas.openxmlformats.org/presentationml/2006/main">
  <p:tag name="THEMEIDC" val="6"/>
</p:tagLst>
</file>

<file path=ppt/tags/tag27.xml><?xml version="1.0" encoding="utf-8"?>
<p:tagLst xmlns:a="http://schemas.openxmlformats.org/drawingml/2006/main" xmlns:r="http://schemas.openxmlformats.org/officeDocument/2006/relationships" xmlns:p="http://schemas.openxmlformats.org/presentationml/2006/main">
  <p:tag name="THEMEIDC" val="7"/>
</p:tagLst>
</file>

<file path=ppt/tags/tag28.xml><?xml version="1.0" encoding="utf-8"?>
<p:tagLst xmlns:a="http://schemas.openxmlformats.org/drawingml/2006/main" xmlns:r="http://schemas.openxmlformats.org/officeDocument/2006/relationships" xmlns:p="http://schemas.openxmlformats.org/presentationml/2006/main">
  <p:tag name="THEMEIDC" val="8"/>
</p:tagLst>
</file>

<file path=ppt/tags/tag29.xml><?xml version="1.0" encoding="utf-8"?>
<p:tagLst xmlns:a="http://schemas.openxmlformats.org/drawingml/2006/main" xmlns:r="http://schemas.openxmlformats.org/officeDocument/2006/relationships" xmlns:p="http://schemas.openxmlformats.org/presentationml/2006/main">
  <p:tag name="THEMEIDC" val="9"/>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30.xml><?xml version="1.0" encoding="utf-8"?>
<p:tagLst xmlns:a="http://schemas.openxmlformats.org/drawingml/2006/main" xmlns:r="http://schemas.openxmlformats.org/officeDocument/2006/relationships" xmlns:p="http://schemas.openxmlformats.org/presentationml/2006/main">
  <p:tag name="THEMEIDC" val="10"/>
</p:tagLst>
</file>

<file path=ppt/tags/tag31.xml><?xml version="1.0" encoding="utf-8"?>
<p:tagLst xmlns:a="http://schemas.openxmlformats.org/drawingml/2006/main" xmlns:r="http://schemas.openxmlformats.org/officeDocument/2006/relationships" xmlns:p="http://schemas.openxmlformats.org/presentationml/2006/main">
  <p:tag name="THEMEID" val="11"/>
</p:tagLst>
</file>

<file path=ppt/tags/tag32.xml><?xml version="1.0" encoding="utf-8"?>
<p:tagLst xmlns:a="http://schemas.openxmlformats.org/drawingml/2006/main" xmlns:r="http://schemas.openxmlformats.org/officeDocument/2006/relationships" xmlns:p="http://schemas.openxmlformats.org/presentationml/2006/main">
  <p:tag name="THEMEIDC" val="11"/>
</p:tagLst>
</file>

<file path=ppt/tags/tag33.xml><?xml version="1.0" encoding="utf-8"?>
<p:tagLst xmlns:a="http://schemas.openxmlformats.org/drawingml/2006/main" xmlns:r="http://schemas.openxmlformats.org/officeDocument/2006/relationships" xmlns:p="http://schemas.openxmlformats.org/presentationml/2006/main">
  <p:tag name="THEMEID" val="12"/>
</p:tagLst>
</file>

<file path=ppt/tags/tag34.xml><?xml version="1.0" encoding="utf-8"?>
<p:tagLst xmlns:a="http://schemas.openxmlformats.org/drawingml/2006/main" xmlns:r="http://schemas.openxmlformats.org/officeDocument/2006/relationships" xmlns:p="http://schemas.openxmlformats.org/presentationml/2006/main">
  <p:tag name="THEMEIDC" val="12"/>
</p:tagLst>
</file>

<file path=ppt/tags/tag35.xml><?xml version="1.0" encoding="utf-8"?>
<p:tagLst xmlns:a="http://schemas.openxmlformats.org/drawingml/2006/main" xmlns:r="http://schemas.openxmlformats.org/officeDocument/2006/relationships" xmlns:p="http://schemas.openxmlformats.org/presentationml/2006/main">
  <p:tag name="THEMEID" val="5"/>
</p:tagLst>
</file>

<file path=ppt/tags/tag36.xml><?xml version="1.0" encoding="utf-8"?>
<p:tagLst xmlns:a="http://schemas.openxmlformats.org/drawingml/2006/main" xmlns:r="http://schemas.openxmlformats.org/officeDocument/2006/relationships" xmlns:p="http://schemas.openxmlformats.org/presentationml/2006/main">
  <p:tag name="THEMEID" val="6"/>
</p:tagLst>
</file>

<file path=ppt/tags/tag37.xml><?xml version="1.0" encoding="utf-8"?>
<p:tagLst xmlns:a="http://schemas.openxmlformats.org/drawingml/2006/main" xmlns:r="http://schemas.openxmlformats.org/officeDocument/2006/relationships" xmlns:p="http://schemas.openxmlformats.org/presentationml/2006/main">
  <p:tag name="THEMEID" val="7"/>
</p:tagLst>
</file>

<file path=ppt/tags/tag38.xml><?xml version="1.0" encoding="utf-8"?>
<p:tagLst xmlns:a="http://schemas.openxmlformats.org/drawingml/2006/main" xmlns:r="http://schemas.openxmlformats.org/officeDocument/2006/relationships" xmlns:p="http://schemas.openxmlformats.org/presentationml/2006/main">
  <p:tag name="THEMEID" val="8"/>
</p:tagLst>
</file>

<file path=ppt/tags/tag39.xml><?xml version="1.0" encoding="utf-8"?>
<p:tagLst xmlns:a="http://schemas.openxmlformats.org/drawingml/2006/main" xmlns:r="http://schemas.openxmlformats.org/officeDocument/2006/relationships" xmlns:p="http://schemas.openxmlformats.org/presentationml/2006/main">
  <p:tag name="THEMEID" val="10"/>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40.xml><?xml version="1.0" encoding="utf-8"?>
<p:tagLst xmlns:a="http://schemas.openxmlformats.org/drawingml/2006/main" xmlns:r="http://schemas.openxmlformats.org/officeDocument/2006/relationships" xmlns:p="http://schemas.openxmlformats.org/presentationml/2006/main">
  <p:tag name="THEMEID" val="10"/>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Excel Summit South 2019">
  <a:themeElements>
    <a:clrScheme name="ESS 2020">
      <a:dk1>
        <a:sysClr val="windowText" lastClr="000000"/>
      </a:dk1>
      <a:lt1>
        <a:sysClr val="window" lastClr="FFFFFF"/>
      </a:lt1>
      <a:dk2>
        <a:srgbClr val="45A649"/>
      </a:dk2>
      <a:lt2>
        <a:srgbClr val="E7E6E6"/>
      </a:lt2>
      <a:accent1>
        <a:srgbClr val="0E6B37"/>
      </a:accent1>
      <a:accent2>
        <a:srgbClr val="89C549"/>
      </a:accent2>
      <a:accent3>
        <a:srgbClr val="168BA2"/>
      </a:accent3>
      <a:accent4>
        <a:srgbClr val="48BFA4"/>
      </a:accent4>
      <a:accent5>
        <a:srgbClr val="F18F01"/>
      </a:accent5>
      <a:accent6>
        <a:srgbClr val="8A8A8A"/>
      </a:accent6>
      <a:hlink>
        <a:srgbClr val="45A649"/>
      </a:hlink>
      <a:folHlink>
        <a:srgbClr val="8A8A8A"/>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2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800" dirty="0" err="1" smtClean="0"/>
        </a:defPPr>
      </a:lstStyle>
    </a:txDef>
  </a:objectDefaults>
  <a:extraClrSchemeLst/>
  <a:extLst>
    <a:ext uri="{05A4C25C-085E-4340-85A3-A5531E510DB2}">
      <thm15:themeFamily xmlns:thm15="http://schemas.microsoft.com/office/thememl/2012/main" name="ESS 2019 v5.potx" id="{BDBBD7ED-43D7-450C-A778-8751BEF0CADF}" vid="{BBF3D3EA-9838-4943-BE0F-428C1020F3F6}"/>
    </a:ext>
  </a:extLst>
</a:theme>
</file>

<file path=ppt/theme/theme2.xml><?xml version="1.0" encoding="utf-8"?>
<a:theme xmlns:a="http://schemas.openxmlformats.org/drawingml/2006/main" name="Office Theme">
  <a:themeElements>
    <a:clrScheme name="ESS 2020">
      <a:dk1>
        <a:sysClr val="windowText" lastClr="000000"/>
      </a:dk1>
      <a:lt1>
        <a:sysClr val="window" lastClr="FFFFFF"/>
      </a:lt1>
      <a:dk2>
        <a:srgbClr val="45A649"/>
      </a:dk2>
      <a:lt2>
        <a:srgbClr val="E7E6E6"/>
      </a:lt2>
      <a:accent1>
        <a:srgbClr val="0E6B37"/>
      </a:accent1>
      <a:accent2>
        <a:srgbClr val="89C549"/>
      </a:accent2>
      <a:accent3>
        <a:srgbClr val="168BA2"/>
      </a:accent3>
      <a:accent4>
        <a:srgbClr val="48BFA4"/>
      </a:accent4>
      <a:accent5>
        <a:srgbClr val="F18F01"/>
      </a:accent5>
      <a:accent6>
        <a:srgbClr val="8A8A8A"/>
      </a:accent6>
      <a:hlink>
        <a:srgbClr val="45A649"/>
      </a:hlink>
      <a:folHlink>
        <a:srgbClr val="8A8A8A"/>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2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8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SS 2020">
      <a:dk1>
        <a:sysClr val="windowText" lastClr="000000"/>
      </a:dk1>
      <a:lt1>
        <a:sysClr val="window" lastClr="FFFFFF"/>
      </a:lt1>
      <a:dk2>
        <a:srgbClr val="45A649"/>
      </a:dk2>
      <a:lt2>
        <a:srgbClr val="E7E6E6"/>
      </a:lt2>
      <a:accent1>
        <a:srgbClr val="0E6B37"/>
      </a:accent1>
      <a:accent2>
        <a:srgbClr val="89C549"/>
      </a:accent2>
      <a:accent3>
        <a:srgbClr val="168BA2"/>
      </a:accent3>
      <a:accent4>
        <a:srgbClr val="48BFA4"/>
      </a:accent4>
      <a:accent5>
        <a:srgbClr val="F18F01"/>
      </a:accent5>
      <a:accent6>
        <a:srgbClr val="8A8A8A"/>
      </a:accent6>
      <a:hlink>
        <a:srgbClr val="45A649"/>
      </a:hlink>
      <a:folHlink>
        <a:srgbClr val="8A8A8A"/>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2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8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f58d06b-05e3-4c65-85ba-22cd93c7683f">
      <Terms xmlns="http://schemas.microsoft.com/office/infopath/2007/PartnerControls"/>
    </lcf76f155ced4ddcb4097134ff3c332f>
    <TaxCatchAll xmlns="ac914b5e-6dd4-4de9-b905-57df3d54023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5FE75ECA439A049B41314814B7E4B57" ma:contentTypeVersion="16" ma:contentTypeDescription="Create a new document." ma:contentTypeScope="" ma:versionID="494508ebd4a3a05daa041fe618f41ef2">
  <xsd:schema xmlns:xsd="http://www.w3.org/2001/XMLSchema" xmlns:xs="http://www.w3.org/2001/XMLSchema" xmlns:p="http://schemas.microsoft.com/office/2006/metadata/properties" xmlns:ns2="ff58d06b-05e3-4c65-85ba-22cd93c7683f" xmlns:ns3="ac914b5e-6dd4-4de9-b905-57df3d54023d" targetNamespace="http://schemas.microsoft.com/office/2006/metadata/properties" ma:root="true" ma:fieldsID="7b5e71be2087c237b96495c3d5aaf0da" ns2:_="" ns3:_="">
    <xsd:import namespace="ff58d06b-05e3-4c65-85ba-22cd93c7683f"/>
    <xsd:import namespace="ac914b5e-6dd4-4de9-b905-57df3d54023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58d06b-05e3-4c65-85ba-22cd93c768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a3f6a92-6300-485e-b0cc-b70aa89c14b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914b5e-6dd4-4de9-b905-57df3d54023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0b4198c-4b14-49cc-8beb-9042bcb4eee8}" ma:internalName="TaxCatchAll" ma:showField="CatchAllData" ma:web="ac914b5e-6dd4-4de9-b905-57df3d5402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DA91B6-111E-41CA-928A-475C3523CC8F}">
  <ds:schemaRefs>
    <ds:schemaRef ds:uri="ac914b5e-6dd4-4de9-b905-57df3d54023d"/>
    <ds:schemaRef ds:uri="ff58d06b-05e3-4c65-85ba-22cd93c7683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9DC474D-A609-42AC-AB06-83C2AD378394}">
  <ds:schemaRefs>
    <ds:schemaRef ds:uri="ac914b5e-6dd4-4de9-b905-57df3d54023d"/>
    <ds:schemaRef ds:uri="ff58d06b-05e3-4c65-85ba-22cd93c768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D080784-8DEA-4102-AF10-5EC780273F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ESS 2019</Template>
  <TotalTime>2598</TotalTime>
  <Words>221</Words>
  <Application>Microsoft Office PowerPoint</Application>
  <PresentationFormat>Widescreen</PresentationFormat>
  <Paragraphs>68</Paragraphs>
  <Slides>8</Slides>
  <Notes>0</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Franklin Gothic Book</vt:lpstr>
      <vt:lpstr>Franklin Gothic Medium</vt:lpstr>
      <vt:lpstr>Segoe UI</vt:lpstr>
      <vt:lpstr>Excel Summit South 2019</vt:lpstr>
      <vt:lpstr>ADVANCED ANALYSIS WITH PYTHON IN COPILOT</vt:lpstr>
      <vt:lpstr>Copilot + Python + Excel: The new trinity for data analysis</vt:lpstr>
      <vt:lpstr>Copilot + Python + Excel: The new trinity for data analysis (click for resources!)</vt:lpstr>
      <vt:lpstr>Use section headers for new topics, section breaks, or statements</vt:lpstr>
      <vt:lpstr>Color palette</vt:lpstr>
      <vt:lpstr>Required last slides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more effective charts</dc:title>
  <dc:creator>echo swinford</dc:creator>
  <cp:lastModifiedBy>George Mount</cp:lastModifiedBy>
  <cp:revision>77</cp:revision>
  <dcterms:created xsi:type="dcterms:W3CDTF">2019-07-11T15:57:10Z</dcterms:created>
  <dcterms:modified xsi:type="dcterms:W3CDTF">2024-10-07T13:26:15Z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2838141</vt:lpwstr>
  </property>
  <property fmtid="{D5CDD505-2E9C-101B-9397-08002B2CF9AE}" pid="3" name="NXPowerLiteSettings">
    <vt:lpwstr>C9000AA0054001</vt:lpwstr>
  </property>
  <property fmtid="{D5CDD505-2E9C-101B-9397-08002B2CF9AE}" pid="4" name="NXPowerLiteVersion">
    <vt:lpwstr>D8.0.1</vt:lpwstr>
  </property>
  <property fmtid="{D5CDD505-2E9C-101B-9397-08002B2CF9AE}" pid="5" name="ContentTypeId">
    <vt:lpwstr>0x01010015FE75ECA439A049B41314814B7E4B57</vt:lpwstr>
  </property>
  <property fmtid="{D5CDD505-2E9C-101B-9397-08002B2CF9AE}" pid="6" name="MediaServiceImageTags">
    <vt:lpwstr/>
  </property>
</Properties>
</file>